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1"/>
  </p:notesMasterIdLst>
  <p:handoutMasterIdLst>
    <p:handoutMasterId r:id="rId72"/>
  </p:handoutMasterIdLst>
  <p:sldIdLst>
    <p:sldId id="262" r:id="rId5"/>
    <p:sldId id="399" r:id="rId6"/>
    <p:sldId id="398" r:id="rId7"/>
    <p:sldId id="363" r:id="rId8"/>
    <p:sldId id="366" r:id="rId9"/>
    <p:sldId id="367" r:id="rId10"/>
    <p:sldId id="368" r:id="rId11"/>
    <p:sldId id="414" r:id="rId12"/>
    <p:sldId id="444" r:id="rId13"/>
    <p:sldId id="369" r:id="rId14"/>
    <p:sldId id="422" r:id="rId15"/>
    <p:sldId id="421" r:id="rId16"/>
    <p:sldId id="413" r:id="rId17"/>
    <p:sldId id="415" r:id="rId18"/>
    <p:sldId id="419" r:id="rId19"/>
    <p:sldId id="423" r:id="rId20"/>
    <p:sldId id="370" r:id="rId21"/>
    <p:sldId id="403" r:id="rId22"/>
    <p:sldId id="371" r:id="rId23"/>
    <p:sldId id="372" r:id="rId24"/>
    <p:sldId id="373" r:id="rId25"/>
    <p:sldId id="374" r:id="rId26"/>
    <p:sldId id="405" r:id="rId27"/>
    <p:sldId id="376" r:id="rId28"/>
    <p:sldId id="416" r:id="rId29"/>
    <p:sldId id="420" r:id="rId30"/>
    <p:sldId id="377" r:id="rId31"/>
    <p:sldId id="378" r:id="rId32"/>
    <p:sldId id="379" r:id="rId33"/>
    <p:sldId id="380" r:id="rId34"/>
    <p:sldId id="381" r:id="rId35"/>
    <p:sldId id="382" r:id="rId36"/>
    <p:sldId id="383" r:id="rId37"/>
    <p:sldId id="384" r:id="rId38"/>
    <p:sldId id="385" r:id="rId39"/>
    <p:sldId id="412" r:id="rId40"/>
    <p:sldId id="386" r:id="rId41"/>
    <p:sldId id="438" r:id="rId42"/>
    <p:sldId id="443" r:id="rId43"/>
    <p:sldId id="442" r:id="rId44"/>
    <p:sldId id="432" r:id="rId45"/>
    <p:sldId id="437" r:id="rId46"/>
    <p:sldId id="434" r:id="rId47"/>
    <p:sldId id="433" r:id="rId48"/>
    <p:sldId id="387" r:id="rId49"/>
    <p:sldId id="429" r:id="rId50"/>
    <p:sldId id="430" r:id="rId51"/>
    <p:sldId id="388" r:id="rId52"/>
    <p:sldId id="401" r:id="rId53"/>
    <p:sldId id="390" r:id="rId54"/>
    <p:sldId id="391" r:id="rId55"/>
    <p:sldId id="392" r:id="rId56"/>
    <p:sldId id="393" r:id="rId57"/>
    <p:sldId id="394" r:id="rId58"/>
    <p:sldId id="395" r:id="rId59"/>
    <p:sldId id="396" r:id="rId60"/>
    <p:sldId id="431" r:id="rId61"/>
    <p:sldId id="427" r:id="rId62"/>
    <p:sldId id="426" r:id="rId63"/>
    <p:sldId id="402" r:id="rId64"/>
    <p:sldId id="406" r:id="rId65"/>
    <p:sldId id="407" r:id="rId66"/>
    <p:sldId id="410" r:id="rId67"/>
    <p:sldId id="411" r:id="rId68"/>
    <p:sldId id="428" r:id="rId69"/>
    <p:sldId id="397" r:id="rId7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66FF99"/>
    <a:srgbClr val="00C7FD"/>
    <a:srgbClr val="0068B5"/>
    <a:srgbClr val="2872C5"/>
    <a:srgbClr val="525252"/>
    <a:srgbClr val="FFFFFF"/>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7EC3C-6EE8-4757-9756-12CC5EE5C1C1}" v="280" dt="2022-09-06T05:54:37.85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85" autoAdjust="0"/>
  </p:normalViewPr>
  <p:slideViewPr>
    <p:cSldViewPr snapToGrid="0" snapToObjects="1">
      <p:cViewPr varScale="1">
        <p:scale>
          <a:sx n="163" d="100"/>
          <a:sy n="163" d="100"/>
        </p:scale>
        <p:origin x="150" y="414"/>
      </p:cViewPr>
      <p:guideLst/>
    </p:cSldViewPr>
  </p:slideViewPr>
  <p:outlineViewPr>
    <p:cViewPr>
      <p:scale>
        <a:sx n="33" d="100"/>
        <a:sy n="33" d="100"/>
      </p:scale>
      <p:origin x="0" y="-732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C, Radhakrishna" userId="fbbaa129-01dc-4f06-a548-d424180b29e3" providerId="ADAL" clId="{DF87EC3C-6EE8-4757-9756-12CC5EE5C1C1}"/>
    <pc:docChg chg="undo redo custSel addSld delSld modSld sldOrd">
      <pc:chgData name="Teja C, Radhakrishna" userId="fbbaa129-01dc-4f06-a548-d424180b29e3" providerId="ADAL" clId="{DF87EC3C-6EE8-4757-9756-12CC5EE5C1C1}" dt="2022-09-06T12:22:02.661" v="14747"/>
      <pc:docMkLst>
        <pc:docMk/>
      </pc:docMkLst>
      <pc:sldChg chg="modSp mod">
        <pc:chgData name="Teja C, Radhakrishna" userId="fbbaa129-01dc-4f06-a548-d424180b29e3" providerId="ADAL" clId="{DF87EC3C-6EE8-4757-9756-12CC5EE5C1C1}" dt="2022-08-26T13:31:23.897" v="1410" actId="20577"/>
        <pc:sldMkLst>
          <pc:docMk/>
          <pc:sldMk cId="3102934450" sldId="262"/>
        </pc:sldMkLst>
        <pc:spChg chg="mod">
          <ac:chgData name="Teja C, Radhakrishna" userId="fbbaa129-01dc-4f06-a548-d424180b29e3" providerId="ADAL" clId="{DF87EC3C-6EE8-4757-9756-12CC5EE5C1C1}" dt="2022-08-26T13:31:20.085" v="1400" actId="20577"/>
          <ac:spMkLst>
            <pc:docMk/>
            <pc:sldMk cId="3102934450" sldId="262"/>
            <ac:spMk id="5" creationId="{679F4BE2-8E4A-4003-B816-9E34781F7E88}"/>
          </ac:spMkLst>
        </pc:spChg>
        <pc:spChg chg="mod">
          <ac:chgData name="Teja C, Radhakrishna" userId="fbbaa129-01dc-4f06-a548-d424180b29e3" providerId="ADAL" clId="{DF87EC3C-6EE8-4757-9756-12CC5EE5C1C1}" dt="2022-08-26T13:31:23.897" v="1410" actId="20577"/>
          <ac:spMkLst>
            <pc:docMk/>
            <pc:sldMk cId="3102934450" sldId="262"/>
            <ac:spMk id="9" creationId="{ABEAF9F9-E88D-44A4-A1B6-BAA2E532B65E}"/>
          </ac:spMkLst>
        </pc:spChg>
      </pc:sldChg>
      <pc:sldChg chg="addSp delSp modSp del mod modClrScheme modAnim chgLayout">
        <pc:chgData name="Teja C, Radhakrishna" userId="fbbaa129-01dc-4f06-a548-d424180b29e3" providerId="ADAL" clId="{DF87EC3C-6EE8-4757-9756-12CC5EE5C1C1}" dt="2022-08-26T13:26:34.398" v="1080" actId="2696"/>
        <pc:sldMkLst>
          <pc:docMk/>
          <pc:sldMk cId="23212328" sldId="344"/>
        </pc:sldMkLst>
        <pc:spChg chg="mod ord">
          <ac:chgData name="Teja C, Radhakrishna" userId="fbbaa129-01dc-4f06-a548-d424180b29e3" providerId="ADAL" clId="{DF87EC3C-6EE8-4757-9756-12CC5EE5C1C1}" dt="2022-08-26T13:26:30.244" v="1079" actId="700"/>
          <ac:spMkLst>
            <pc:docMk/>
            <pc:sldMk cId="23212328" sldId="344"/>
            <ac:spMk id="2" creationId="{156DD1F4-09BB-254A-88E5-2438D0D2A747}"/>
          </ac:spMkLst>
        </pc:spChg>
        <pc:spChg chg="del mod">
          <ac:chgData name="Teja C, Radhakrishna" userId="fbbaa129-01dc-4f06-a548-d424180b29e3" providerId="ADAL" clId="{DF87EC3C-6EE8-4757-9756-12CC5EE5C1C1}" dt="2022-08-26T12:16:24.344" v="8"/>
          <ac:spMkLst>
            <pc:docMk/>
            <pc:sldMk cId="23212328" sldId="344"/>
            <ac:spMk id="3" creationId="{27658C71-238A-4B5B-B30A-11904A208569}"/>
          </ac:spMkLst>
        </pc:spChg>
        <pc:spChg chg="add mod ord">
          <ac:chgData name="Teja C, Radhakrishna" userId="fbbaa129-01dc-4f06-a548-d424180b29e3" providerId="ADAL" clId="{DF87EC3C-6EE8-4757-9756-12CC5EE5C1C1}" dt="2022-08-26T13:26:30.244" v="1079" actId="700"/>
          <ac:spMkLst>
            <pc:docMk/>
            <pc:sldMk cId="23212328" sldId="344"/>
            <ac:spMk id="4" creationId="{833B4EE7-54D7-4505-9644-DC1AD369CE2A}"/>
          </ac:spMkLst>
        </pc:spChg>
        <pc:spChg chg="add del mod ord">
          <ac:chgData name="Teja C, Radhakrishna" userId="fbbaa129-01dc-4f06-a548-d424180b29e3" providerId="ADAL" clId="{DF87EC3C-6EE8-4757-9756-12CC5EE5C1C1}" dt="2022-08-26T12:17:42.588" v="30"/>
          <ac:spMkLst>
            <pc:docMk/>
            <pc:sldMk cId="23212328" sldId="344"/>
            <ac:spMk id="5" creationId="{D018368F-2E1A-4488-AC76-F27E1CE4D983}"/>
          </ac:spMkLst>
        </pc:spChg>
        <pc:spChg chg="add del mod ord">
          <ac:chgData name="Teja C, Radhakrishna" userId="fbbaa129-01dc-4f06-a548-d424180b29e3" providerId="ADAL" clId="{DF87EC3C-6EE8-4757-9756-12CC5EE5C1C1}" dt="2022-08-26T13:26:30.244" v="1079" actId="700"/>
          <ac:spMkLst>
            <pc:docMk/>
            <pc:sldMk cId="23212328" sldId="344"/>
            <ac:spMk id="6" creationId="{DDEBD42D-F7C7-4B0E-9C30-E7412469207C}"/>
          </ac:spMkLst>
        </pc:spChg>
        <pc:picChg chg="add mod ord">
          <ac:chgData name="Teja C, Radhakrishna" userId="fbbaa129-01dc-4f06-a548-d424180b29e3" providerId="ADAL" clId="{DF87EC3C-6EE8-4757-9756-12CC5EE5C1C1}" dt="2022-08-26T13:26:30.244" v="1079" actId="700"/>
          <ac:picMkLst>
            <pc:docMk/>
            <pc:sldMk cId="23212328" sldId="344"/>
            <ac:picMk id="7" creationId="{B124E9CE-EE90-446D-90E4-9E9BF6387ADF}"/>
          </ac:picMkLst>
        </pc:picChg>
        <pc:picChg chg="add mod">
          <ac:chgData name="Teja C, Radhakrishna" userId="fbbaa129-01dc-4f06-a548-d424180b29e3" providerId="ADAL" clId="{DF87EC3C-6EE8-4757-9756-12CC5EE5C1C1}" dt="2022-08-26T12:17:55.456" v="34" actId="1076"/>
          <ac:picMkLst>
            <pc:docMk/>
            <pc:sldMk cId="23212328" sldId="344"/>
            <ac:picMk id="8" creationId="{E389A8F9-12FA-4A64-A51D-BDE4A77D6BAA}"/>
          </ac:picMkLst>
        </pc:picChg>
      </pc:sldChg>
      <pc:sldChg chg="del">
        <pc:chgData name="Teja C, Radhakrishna" userId="fbbaa129-01dc-4f06-a548-d424180b29e3" providerId="ADAL" clId="{DF87EC3C-6EE8-4757-9756-12CC5EE5C1C1}" dt="2022-08-26T12:16:03.390" v="1" actId="47"/>
        <pc:sldMkLst>
          <pc:docMk/>
          <pc:sldMk cId="159010298" sldId="345"/>
        </pc:sldMkLst>
      </pc:sldChg>
      <pc:sldChg chg="del">
        <pc:chgData name="Teja C, Radhakrishna" userId="fbbaa129-01dc-4f06-a548-d424180b29e3" providerId="ADAL" clId="{DF87EC3C-6EE8-4757-9756-12CC5EE5C1C1}" dt="2022-08-26T12:16:03.390" v="1" actId="47"/>
        <pc:sldMkLst>
          <pc:docMk/>
          <pc:sldMk cId="2004285100" sldId="346"/>
        </pc:sldMkLst>
      </pc:sldChg>
      <pc:sldChg chg="del">
        <pc:chgData name="Teja C, Radhakrishna" userId="fbbaa129-01dc-4f06-a548-d424180b29e3" providerId="ADAL" clId="{DF87EC3C-6EE8-4757-9756-12CC5EE5C1C1}" dt="2022-08-26T12:16:03.390" v="1" actId="47"/>
        <pc:sldMkLst>
          <pc:docMk/>
          <pc:sldMk cId="2678244806" sldId="347"/>
        </pc:sldMkLst>
      </pc:sldChg>
      <pc:sldChg chg="del">
        <pc:chgData name="Teja C, Radhakrishna" userId="fbbaa129-01dc-4f06-a548-d424180b29e3" providerId="ADAL" clId="{DF87EC3C-6EE8-4757-9756-12CC5EE5C1C1}" dt="2022-08-26T12:16:03.390" v="1" actId="47"/>
        <pc:sldMkLst>
          <pc:docMk/>
          <pc:sldMk cId="2009776523" sldId="348"/>
        </pc:sldMkLst>
      </pc:sldChg>
      <pc:sldChg chg="del">
        <pc:chgData name="Teja C, Radhakrishna" userId="fbbaa129-01dc-4f06-a548-d424180b29e3" providerId="ADAL" clId="{DF87EC3C-6EE8-4757-9756-12CC5EE5C1C1}" dt="2022-08-26T12:16:03.390" v="1" actId="47"/>
        <pc:sldMkLst>
          <pc:docMk/>
          <pc:sldMk cId="1958357696" sldId="349"/>
        </pc:sldMkLst>
      </pc:sldChg>
      <pc:sldChg chg="del">
        <pc:chgData name="Teja C, Radhakrishna" userId="fbbaa129-01dc-4f06-a548-d424180b29e3" providerId="ADAL" clId="{DF87EC3C-6EE8-4757-9756-12CC5EE5C1C1}" dt="2022-08-26T12:16:03.390" v="1" actId="47"/>
        <pc:sldMkLst>
          <pc:docMk/>
          <pc:sldMk cId="1419398635" sldId="350"/>
        </pc:sldMkLst>
      </pc:sldChg>
      <pc:sldChg chg="del">
        <pc:chgData name="Teja C, Radhakrishna" userId="fbbaa129-01dc-4f06-a548-d424180b29e3" providerId="ADAL" clId="{DF87EC3C-6EE8-4757-9756-12CC5EE5C1C1}" dt="2022-08-26T12:16:03.390" v="1" actId="47"/>
        <pc:sldMkLst>
          <pc:docMk/>
          <pc:sldMk cId="2537903424" sldId="352"/>
        </pc:sldMkLst>
      </pc:sldChg>
      <pc:sldChg chg="del">
        <pc:chgData name="Teja C, Radhakrishna" userId="fbbaa129-01dc-4f06-a548-d424180b29e3" providerId="ADAL" clId="{DF87EC3C-6EE8-4757-9756-12CC5EE5C1C1}" dt="2022-08-26T12:16:03.390" v="1" actId="47"/>
        <pc:sldMkLst>
          <pc:docMk/>
          <pc:sldMk cId="514376643" sldId="354"/>
        </pc:sldMkLst>
      </pc:sldChg>
      <pc:sldChg chg="del">
        <pc:chgData name="Teja C, Radhakrishna" userId="fbbaa129-01dc-4f06-a548-d424180b29e3" providerId="ADAL" clId="{DF87EC3C-6EE8-4757-9756-12CC5EE5C1C1}" dt="2022-08-26T12:16:03.390" v="1" actId="47"/>
        <pc:sldMkLst>
          <pc:docMk/>
          <pc:sldMk cId="217450602" sldId="355"/>
        </pc:sldMkLst>
      </pc:sldChg>
      <pc:sldChg chg="del">
        <pc:chgData name="Teja C, Radhakrishna" userId="fbbaa129-01dc-4f06-a548-d424180b29e3" providerId="ADAL" clId="{DF87EC3C-6EE8-4757-9756-12CC5EE5C1C1}" dt="2022-08-26T12:16:03.390" v="1" actId="47"/>
        <pc:sldMkLst>
          <pc:docMk/>
          <pc:sldMk cId="449692830" sldId="356"/>
        </pc:sldMkLst>
      </pc:sldChg>
      <pc:sldChg chg="del">
        <pc:chgData name="Teja C, Radhakrishna" userId="fbbaa129-01dc-4f06-a548-d424180b29e3" providerId="ADAL" clId="{DF87EC3C-6EE8-4757-9756-12CC5EE5C1C1}" dt="2022-08-26T12:16:03.390" v="1" actId="47"/>
        <pc:sldMkLst>
          <pc:docMk/>
          <pc:sldMk cId="576703781" sldId="357"/>
        </pc:sldMkLst>
      </pc:sldChg>
      <pc:sldChg chg="del">
        <pc:chgData name="Teja C, Radhakrishna" userId="fbbaa129-01dc-4f06-a548-d424180b29e3" providerId="ADAL" clId="{DF87EC3C-6EE8-4757-9756-12CC5EE5C1C1}" dt="2022-08-26T12:16:03.390" v="1" actId="47"/>
        <pc:sldMkLst>
          <pc:docMk/>
          <pc:sldMk cId="3588485172" sldId="358"/>
        </pc:sldMkLst>
      </pc:sldChg>
      <pc:sldChg chg="del">
        <pc:chgData name="Teja C, Radhakrishna" userId="fbbaa129-01dc-4f06-a548-d424180b29e3" providerId="ADAL" clId="{DF87EC3C-6EE8-4757-9756-12CC5EE5C1C1}" dt="2022-08-26T12:16:03.390" v="1" actId="47"/>
        <pc:sldMkLst>
          <pc:docMk/>
          <pc:sldMk cId="1872094585" sldId="359"/>
        </pc:sldMkLst>
      </pc:sldChg>
      <pc:sldChg chg="del">
        <pc:chgData name="Teja C, Radhakrishna" userId="fbbaa129-01dc-4f06-a548-d424180b29e3" providerId="ADAL" clId="{DF87EC3C-6EE8-4757-9756-12CC5EE5C1C1}" dt="2022-08-26T12:16:03.390" v="1" actId="47"/>
        <pc:sldMkLst>
          <pc:docMk/>
          <pc:sldMk cId="2696513404" sldId="360"/>
        </pc:sldMkLst>
      </pc:sldChg>
      <pc:sldChg chg="del">
        <pc:chgData name="Teja C, Radhakrishna" userId="fbbaa129-01dc-4f06-a548-d424180b29e3" providerId="ADAL" clId="{DF87EC3C-6EE8-4757-9756-12CC5EE5C1C1}" dt="2022-08-26T12:16:03.390" v="1" actId="47"/>
        <pc:sldMkLst>
          <pc:docMk/>
          <pc:sldMk cId="1898475373" sldId="361"/>
        </pc:sldMkLst>
      </pc:sldChg>
      <pc:sldChg chg="add del">
        <pc:chgData name="Teja C, Radhakrishna" userId="fbbaa129-01dc-4f06-a548-d424180b29e3" providerId="ADAL" clId="{DF87EC3C-6EE8-4757-9756-12CC5EE5C1C1}" dt="2022-08-26T14:17:06.955" v="2454" actId="2696"/>
        <pc:sldMkLst>
          <pc:docMk/>
          <pc:sldMk cId="750317848" sldId="362"/>
        </pc:sldMkLst>
      </pc:sldChg>
      <pc:sldChg chg="addSp delSp modSp add mod delAnim modAnim">
        <pc:chgData name="Teja C, Radhakrishna" userId="fbbaa129-01dc-4f06-a548-d424180b29e3" providerId="ADAL" clId="{DF87EC3C-6EE8-4757-9756-12CC5EE5C1C1}" dt="2022-08-30T08:12:27.796" v="11323" actId="20577"/>
        <pc:sldMkLst>
          <pc:docMk/>
          <pc:sldMk cId="3516802099" sldId="363"/>
        </pc:sldMkLst>
        <pc:spChg chg="mod">
          <ac:chgData name="Teja C, Radhakrishna" userId="fbbaa129-01dc-4f06-a548-d424180b29e3" providerId="ADAL" clId="{DF87EC3C-6EE8-4757-9756-12CC5EE5C1C1}" dt="2022-08-26T12:18:39.327" v="48" actId="20577"/>
          <ac:spMkLst>
            <pc:docMk/>
            <pc:sldMk cId="3516802099" sldId="363"/>
            <ac:spMk id="2" creationId="{156DD1F4-09BB-254A-88E5-2438D0D2A747}"/>
          </ac:spMkLst>
        </pc:spChg>
        <pc:spChg chg="mod">
          <ac:chgData name="Teja C, Radhakrishna" userId="fbbaa129-01dc-4f06-a548-d424180b29e3" providerId="ADAL" clId="{DF87EC3C-6EE8-4757-9756-12CC5EE5C1C1}" dt="2022-08-30T08:12:27.796" v="11323" actId="20577"/>
          <ac:spMkLst>
            <pc:docMk/>
            <pc:sldMk cId="3516802099" sldId="363"/>
            <ac:spMk id="4" creationId="{833B4EE7-54D7-4505-9644-DC1AD369CE2A}"/>
          </ac:spMkLst>
        </pc:spChg>
        <pc:spChg chg="add mod">
          <ac:chgData name="Teja C, Radhakrishna" userId="fbbaa129-01dc-4f06-a548-d424180b29e3" providerId="ADAL" clId="{DF87EC3C-6EE8-4757-9756-12CC5EE5C1C1}" dt="2022-08-26T12:19:15.902" v="52" actId="478"/>
          <ac:spMkLst>
            <pc:docMk/>
            <pc:sldMk cId="3516802099" sldId="363"/>
            <ac:spMk id="5" creationId="{F5FB1B89-C30B-474F-B841-A60DC7CEFC53}"/>
          </ac:spMkLst>
        </pc:spChg>
        <pc:picChg chg="del">
          <ac:chgData name="Teja C, Radhakrishna" userId="fbbaa129-01dc-4f06-a548-d424180b29e3" providerId="ADAL" clId="{DF87EC3C-6EE8-4757-9756-12CC5EE5C1C1}" dt="2022-08-26T12:19:15.902" v="52" actId="478"/>
          <ac:picMkLst>
            <pc:docMk/>
            <pc:sldMk cId="3516802099" sldId="363"/>
            <ac:picMk id="7" creationId="{B124E9CE-EE90-446D-90E4-9E9BF6387ADF}"/>
          </ac:picMkLst>
        </pc:picChg>
        <pc:picChg chg="del">
          <ac:chgData name="Teja C, Radhakrishna" userId="fbbaa129-01dc-4f06-a548-d424180b29e3" providerId="ADAL" clId="{DF87EC3C-6EE8-4757-9756-12CC5EE5C1C1}" dt="2022-08-26T12:19:13.861" v="51" actId="478"/>
          <ac:picMkLst>
            <pc:docMk/>
            <pc:sldMk cId="3516802099" sldId="363"/>
            <ac:picMk id="8" creationId="{E389A8F9-12FA-4A64-A51D-BDE4A77D6BAA}"/>
          </ac:picMkLst>
        </pc:picChg>
        <pc:picChg chg="add mod">
          <ac:chgData name="Teja C, Radhakrishna" userId="fbbaa129-01dc-4f06-a548-d424180b29e3" providerId="ADAL" clId="{DF87EC3C-6EE8-4757-9756-12CC5EE5C1C1}" dt="2022-08-26T12:19:23.677" v="54" actId="1076"/>
          <ac:picMkLst>
            <pc:docMk/>
            <pc:sldMk cId="3516802099" sldId="363"/>
            <ac:picMk id="9" creationId="{890A1FCF-17BB-48BB-A877-EFDD97941307}"/>
          </ac:picMkLst>
        </pc:picChg>
        <pc:picChg chg="add mod">
          <ac:chgData name="Teja C, Radhakrishna" userId="fbbaa129-01dc-4f06-a548-d424180b29e3" providerId="ADAL" clId="{DF87EC3C-6EE8-4757-9756-12CC5EE5C1C1}" dt="2022-08-26T12:19:34.524" v="57" actId="1076"/>
          <ac:picMkLst>
            <pc:docMk/>
            <pc:sldMk cId="3516802099" sldId="363"/>
            <ac:picMk id="10" creationId="{33CC3621-C1E8-4154-9301-B4F6B294CD94}"/>
          </ac:picMkLst>
        </pc:picChg>
      </pc:sldChg>
      <pc:sldChg chg="addSp delSp modSp add del mod ord delAnim">
        <pc:chgData name="Teja C, Radhakrishna" userId="fbbaa129-01dc-4f06-a548-d424180b29e3" providerId="ADAL" clId="{DF87EC3C-6EE8-4757-9756-12CC5EE5C1C1}" dt="2022-08-30T08:12:35.128" v="11324" actId="2696"/>
        <pc:sldMkLst>
          <pc:docMk/>
          <pc:sldMk cId="3488207869" sldId="364"/>
        </pc:sldMkLst>
        <pc:spChg chg="mod">
          <ac:chgData name="Teja C, Radhakrishna" userId="fbbaa129-01dc-4f06-a548-d424180b29e3" providerId="ADAL" clId="{DF87EC3C-6EE8-4757-9756-12CC5EE5C1C1}" dt="2022-08-26T12:20:15.644" v="89" actId="20577"/>
          <ac:spMkLst>
            <pc:docMk/>
            <pc:sldMk cId="3488207869" sldId="364"/>
            <ac:spMk id="2" creationId="{156DD1F4-09BB-254A-88E5-2438D0D2A747}"/>
          </ac:spMkLst>
        </pc:spChg>
        <pc:spChg chg="mod">
          <ac:chgData name="Teja C, Radhakrishna" userId="fbbaa129-01dc-4f06-a548-d424180b29e3" providerId="ADAL" clId="{DF87EC3C-6EE8-4757-9756-12CC5EE5C1C1}" dt="2022-08-30T08:12:10.455" v="11286" actId="21"/>
          <ac:spMkLst>
            <pc:docMk/>
            <pc:sldMk cId="3488207869" sldId="364"/>
            <ac:spMk id="4" creationId="{833B4EE7-54D7-4505-9644-DC1AD369CE2A}"/>
          </ac:spMkLst>
        </pc:spChg>
        <pc:spChg chg="add mod">
          <ac:chgData name="Teja C, Radhakrishna" userId="fbbaa129-01dc-4f06-a548-d424180b29e3" providerId="ADAL" clId="{DF87EC3C-6EE8-4757-9756-12CC5EE5C1C1}" dt="2022-08-26T12:20:51.719" v="100" actId="478"/>
          <ac:spMkLst>
            <pc:docMk/>
            <pc:sldMk cId="3488207869" sldId="364"/>
            <ac:spMk id="5" creationId="{8FB4DA43-14DD-4B2B-B0EC-E5A02A2075A2}"/>
          </ac:spMkLst>
        </pc:spChg>
        <pc:picChg chg="del">
          <ac:chgData name="Teja C, Radhakrishna" userId="fbbaa129-01dc-4f06-a548-d424180b29e3" providerId="ADAL" clId="{DF87EC3C-6EE8-4757-9756-12CC5EE5C1C1}" dt="2022-08-26T12:20:51.719" v="100" actId="478"/>
          <ac:picMkLst>
            <pc:docMk/>
            <pc:sldMk cId="3488207869" sldId="364"/>
            <ac:picMk id="7" creationId="{B124E9CE-EE90-446D-90E4-9E9BF6387ADF}"/>
          </ac:picMkLst>
        </pc:picChg>
        <pc:picChg chg="del">
          <ac:chgData name="Teja C, Radhakrishna" userId="fbbaa129-01dc-4f06-a548-d424180b29e3" providerId="ADAL" clId="{DF87EC3C-6EE8-4757-9756-12CC5EE5C1C1}" dt="2022-08-26T12:20:49.581" v="99" actId="478"/>
          <ac:picMkLst>
            <pc:docMk/>
            <pc:sldMk cId="3488207869" sldId="364"/>
            <ac:picMk id="8" creationId="{E389A8F9-12FA-4A64-A51D-BDE4A77D6BAA}"/>
          </ac:picMkLst>
        </pc:picChg>
      </pc:sldChg>
      <pc:sldChg chg="addSp delSp modSp add del mod">
        <pc:chgData name="Teja C, Radhakrishna" userId="fbbaa129-01dc-4f06-a548-d424180b29e3" providerId="ADAL" clId="{DF87EC3C-6EE8-4757-9756-12CC5EE5C1C1}" dt="2022-08-26T13:48:23.185" v="1503" actId="2696"/>
        <pc:sldMkLst>
          <pc:docMk/>
          <pc:sldMk cId="3262164065" sldId="365"/>
        </pc:sldMkLst>
        <pc:spChg chg="mod">
          <ac:chgData name="Teja C, Radhakrishna" userId="fbbaa129-01dc-4f06-a548-d424180b29e3" providerId="ADAL" clId="{DF87EC3C-6EE8-4757-9756-12CC5EE5C1C1}" dt="2022-08-26T13:48:14.861" v="1502" actId="20577"/>
          <ac:spMkLst>
            <pc:docMk/>
            <pc:sldMk cId="3262164065" sldId="365"/>
            <ac:spMk id="2" creationId="{156DD1F4-09BB-254A-88E5-2438D0D2A747}"/>
          </ac:spMkLst>
        </pc:spChg>
        <pc:spChg chg="del">
          <ac:chgData name="Teja C, Radhakrishna" userId="fbbaa129-01dc-4f06-a548-d424180b29e3" providerId="ADAL" clId="{DF87EC3C-6EE8-4757-9756-12CC5EE5C1C1}" dt="2022-08-26T12:22:46.408" v="103" actId="22"/>
          <ac:spMkLst>
            <pc:docMk/>
            <pc:sldMk cId="3262164065" sldId="365"/>
            <ac:spMk id="5" creationId="{8FB4DA43-14DD-4B2B-B0EC-E5A02A2075A2}"/>
          </ac:spMkLst>
        </pc:spChg>
        <pc:picChg chg="add mod ord">
          <ac:chgData name="Teja C, Radhakrishna" userId="fbbaa129-01dc-4f06-a548-d424180b29e3" providerId="ADAL" clId="{DF87EC3C-6EE8-4757-9756-12CC5EE5C1C1}" dt="2022-08-26T12:22:46.408" v="103" actId="22"/>
          <ac:picMkLst>
            <pc:docMk/>
            <pc:sldMk cId="3262164065" sldId="365"/>
            <ac:picMk id="7" creationId="{6140069E-758E-482D-8EC4-C5A65A2C38CF}"/>
          </ac:picMkLst>
        </pc:picChg>
      </pc:sldChg>
      <pc:sldChg chg="addSp delSp modSp add mod">
        <pc:chgData name="Teja C, Radhakrishna" userId="fbbaa129-01dc-4f06-a548-d424180b29e3" providerId="ADAL" clId="{DF87EC3C-6EE8-4757-9756-12CC5EE5C1C1}" dt="2022-08-30T08:14:08.020" v="11334" actId="478"/>
        <pc:sldMkLst>
          <pc:docMk/>
          <pc:sldMk cId="756675520" sldId="366"/>
        </pc:sldMkLst>
        <pc:spChg chg="mod">
          <ac:chgData name="Teja C, Radhakrishna" userId="fbbaa129-01dc-4f06-a548-d424180b29e3" providerId="ADAL" clId="{DF87EC3C-6EE8-4757-9756-12CC5EE5C1C1}" dt="2022-08-29T10:28:03.125" v="6717" actId="207"/>
          <ac:spMkLst>
            <pc:docMk/>
            <pc:sldMk cId="756675520" sldId="366"/>
            <ac:spMk id="2" creationId="{156DD1F4-09BB-254A-88E5-2438D0D2A747}"/>
          </ac:spMkLst>
        </pc:spChg>
        <pc:spChg chg="mod">
          <ac:chgData name="Teja C, Radhakrishna" userId="fbbaa129-01dc-4f06-a548-d424180b29e3" providerId="ADAL" clId="{DF87EC3C-6EE8-4757-9756-12CC5EE5C1C1}" dt="2022-08-26T14:09:10.696" v="2418" actId="20577"/>
          <ac:spMkLst>
            <pc:docMk/>
            <pc:sldMk cId="756675520" sldId="366"/>
            <ac:spMk id="4" creationId="{833B4EE7-54D7-4505-9644-DC1AD369CE2A}"/>
          </ac:spMkLst>
        </pc:spChg>
        <pc:spChg chg="add mod">
          <ac:chgData name="Teja C, Radhakrishna" userId="fbbaa129-01dc-4f06-a548-d424180b29e3" providerId="ADAL" clId="{DF87EC3C-6EE8-4757-9756-12CC5EE5C1C1}" dt="2022-08-26T12:33:00.584" v="146" actId="478"/>
          <ac:spMkLst>
            <pc:docMk/>
            <pc:sldMk cId="756675520" sldId="366"/>
            <ac:spMk id="5" creationId="{11215294-9701-418F-AF06-4DC31BCF6BA0}"/>
          </ac:spMkLst>
        </pc:spChg>
        <pc:spChg chg="mod">
          <ac:chgData name="Teja C, Radhakrishna" userId="fbbaa129-01dc-4f06-a548-d424180b29e3" providerId="ADAL" clId="{DF87EC3C-6EE8-4757-9756-12CC5EE5C1C1}" dt="2022-08-29T10:27:34.216" v="6716"/>
          <ac:spMkLst>
            <pc:docMk/>
            <pc:sldMk cId="756675520" sldId="366"/>
            <ac:spMk id="6" creationId="{DDEBD42D-F7C7-4B0E-9C30-E7412469207C}"/>
          </ac:spMkLst>
        </pc:spChg>
        <pc:picChg chg="del">
          <ac:chgData name="Teja C, Radhakrishna" userId="fbbaa129-01dc-4f06-a548-d424180b29e3" providerId="ADAL" clId="{DF87EC3C-6EE8-4757-9756-12CC5EE5C1C1}" dt="2022-08-26T12:33:00.584" v="146" actId="478"/>
          <ac:picMkLst>
            <pc:docMk/>
            <pc:sldMk cId="756675520" sldId="366"/>
            <ac:picMk id="7" creationId="{6140069E-758E-482D-8EC4-C5A65A2C38CF}"/>
          </ac:picMkLst>
        </pc:picChg>
        <pc:picChg chg="add del mod">
          <ac:chgData name="Teja C, Radhakrishna" userId="fbbaa129-01dc-4f06-a548-d424180b29e3" providerId="ADAL" clId="{DF87EC3C-6EE8-4757-9756-12CC5EE5C1C1}" dt="2022-08-30T08:14:08.020" v="11334" actId="478"/>
          <ac:picMkLst>
            <pc:docMk/>
            <pc:sldMk cId="756675520" sldId="366"/>
            <ac:picMk id="8" creationId="{3F054B84-3C22-4462-B2D0-21C1A2632FB8}"/>
          </ac:picMkLst>
        </pc:picChg>
        <pc:picChg chg="add mod">
          <ac:chgData name="Teja C, Radhakrishna" userId="fbbaa129-01dc-4f06-a548-d424180b29e3" providerId="ADAL" clId="{DF87EC3C-6EE8-4757-9756-12CC5EE5C1C1}" dt="2022-08-30T08:14:03.243" v="11333" actId="1076"/>
          <ac:picMkLst>
            <pc:docMk/>
            <pc:sldMk cId="756675520" sldId="366"/>
            <ac:picMk id="4098" creationId="{70BDB857-8573-4042-BF5E-858A4543DFD9}"/>
          </ac:picMkLst>
        </pc:picChg>
      </pc:sldChg>
      <pc:sldChg chg="addSp delSp modSp add mod modClrScheme chgLayout">
        <pc:chgData name="Teja C, Radhakrishna" userId="fbbaa129-01dc-4f06-a548-d424180b29e3" providerId="ADAL" clId="{DF87EC3C-6EE8-4757-9756-12CC5EE5C1C1}" dt="2022-08-30T08:26:51.639" v="11395" actId="478"/>
        <pc:sldMkLst>
          <pc:docMk/>
          <pc:sldMk cId="3450861158" sldId="367"/>
        </pc:sldMkLst>
        <pc:spChg chg="del">
          <ac:chgData name="Teja C, Radhakrishna" userId="fbbaa129-01dc-4f06-a548-d424180b29e3" providerId="ADAL" clId="{DF87EC3C-6EE8-4757-9756-12CC5EE5C1C1}" dt="2022-08-26T12:35:56.601" v="311" actId="478"/>
          <ac:spMkLst>
            <pc:docMk/>
            <pc:sldMk cId="3450861158" sldId="367"/>
            <ac:spMk id="2" creationId="{156DD1F4-09BB-254A-88E5-2438D0D2A747}"/>
          </ac:spMkLst>
        </pc:spChg>
        <pc:spChg chg="del">
          <ac:chgData name="Teja C, Radhakrishna" userId="fbbaa129-01dc-4f06-a548-d424180b29e3" providerId="ADAL" clId="{DF87EC3C-6EE8-4757-9756-12CC5EE5C1C1}" dt="2022-08-26T12:35:56.601" v="311" actId="478"/>
          <ac:spMkLst>
            <pc:docMk/>
            <pc:sldMk cId="3450861158" sldId="367"/>
            <ac:spMk id="4" creationId="{833B4EE7-54D7-4505-9644-DC1AD369CE2A}"/>
          </ac:spMkLst>
        </pc:spChg>
        <pc:spChg chg="add del mod">
          <ac:chgData name="Teja C, Radhakrishna" userId="fbbaa129-01dc-4f06-a548-d424180b29e3" providerId="ADAL" clId="{DF87EC3C-6EE8-4757-9756-12CC5EE5C1C1}" dt="2022-08-26T12:35:56.601" v="311" actId="478"/>
          <ac:spMkLst>
            <pc:docMk/>
            <pc:sldMk cId="3450861158" sldId="367"/>
            <ac:spMk id="5" creationId="{A2041ECB-319D-47D0-8316-62BAA30498E0}"/>
          </ac:spMkLst>
        </pc:spChg>
        <pc:spChg chg="del">
          <ac:chgData name="Teja C, Radhakrishna" userId="fbbaa129-01dc-4f06-a548-d424180b29e3" providerId="ADAL" clId="{DF87EC3C-6EE8-4757-9756-12CC5EE5C1C1}" dt="2022-08-26T12:35:56.601" v="311" actId="478"/>
          <ac:spMkLst>
            <pc:docMk/>
            <pc:sldMk cId="3450861158" sldId="367"/>
            <ac:spMk id="6" creationId="{DDEBD42D-F7C7-4B0E-9C30-E7412469207C}"/>
          </ac:spMkLst>
        </pc:spChg>
        <pc:spChg chg="add del mod ord">
          <ac:chgData name="Teja C, Radhakrishna" userId="fbbaa129-01dc-4f06-a548-d424180b29e3" providerId="ADAL" clId="{DF87EC3C-6EE8-4757-9756-12CC5EE5C1C1}" dt="2022-08-26T12:36:00.557" v="312" actId="700"/>
          <ac:spMkLst>
            <pc:docMk/>
            <pc:sldMk cId="3450861158" sldId="367"/>
            <ac:spMk id="10" creationId="{DB9F8A29-8696-4273-A8B7-658566CCCE2C}"/>
          </ac:spMkLst>
        </pc:spChg>
        <pc:spChg chg="add del mod">
          <ac:chgData name="Teja C, Radhakrishna" userId="fbbaa129-01dc-4f06-a548-d424180b29e3" providerId="ADAL" clId="{DF87EC3C-6EE8-4757-9756-12CC5EE5C1C1}" dt="2022-08-26T12:36:00.557" v="312" actId="700"/>
          <ac:spMkLst>
            <pc:docMk/>
            <pc:sldMk cId="3450861158" sldId="367"/>
            <ac:spMk id="12" creationId="{512DCEA0-7A62-4616-97EA-137B9C51EAE0}"/>
          </ac:spMkLst>
        </pc:spChg>
        <pc:spChg chg="add del mod ord">
          <ac:chgData name="Teja C, Radhakrishna" userId="fbbaa129-01dc-4f06-a548-d424180b29e3" providerId="ADAL" clId="{DF87EC3C-6EE8-4757-9756-12CC5EE5C1C1}" dt="2022-08-26T12:36:05.612" v="313" actId="700"/>
          <ac:spMkLst>
            <pc:docMk/>
            <pc:sldMk cId="3450861158" sldId="367"/>
            <ac:spMk id="13" creationId="{D3646ABD-9C24-4436-9283-BE53FAF7C28A}"/>
          </ac:spMkLst>
        </pc:spChg>
        <pc:spChg chg="add del mod ord">
          <ac:chgData name="Teja C, Radhakrishna" userId="fbbaa129-01dc-4f06-a548-d424180b29e3" providerId="ADAL" clId="{DF87EC3C-6EE8-4757-9756-12CC5EE5C1C1}" dt="2022-08-26T12:36:09.958" v="314" actId="700"/>
          <ac:spMkLst>
            <pc:docMk/>
            <pc:sldMk cId="3450861158" sldId="367"/>
            <ac:spMk id="14" creationId="{A85BAA38-5701-4D66-B578-DFBD7B7AD7E3}"/>
          </ac:spMkLst>
        </pc:spChg>
        <pc:spChg chg="add del mod ord">
          <ac:chgData name="Teja C, Radhakrishna" userId="fbbaa129-01dc-4f06-a548-d424180b29e3" providerId="ADAL" clId="{DF87EC3C-6EE8-4757-9756-12CC5EE5C1C1}" dt="2022-08-26T12:36:09.958" v="314" actId="700"/>
          <ac:spMkLst>
            <pc:docMk/>
            <pc:sldMk cId="3450861158" sldId="367"/>
            <ac:spMk id="15" creationId="{CDF38A87-E98E-49BB-B3BD-68C32EC064EA}"/>
          </ac:spMkLst>
        </pc:spChg>
        <pc:spChg chg="add del mod ord">
          <ac:chgData name="Teja C, Radhakrishna" userId="fbbaa129-01dc-4f06-a548-d424180b29e3" providerId="ADAL" clId="{DF87EC3C-6EE8-4757-9756-12CC5EE5C1C1}" dt="2022-08-26T12:36:09.958" v="314" actId="700"/>
          <ac:spMkLst>
            <pc:docMk/>
            <pc:sldMk cId="3450861158" sldId="367"/>
            <ac:spMk id="16" creationId="{8D100D1E-0AE2-4F61-8F7B-B3C397EC8C6E}"/>
          </ac:spMkLst>
        </pc:spChg>
        <pc:spChg chg="add mod ord">
          <ac:chgData name="Teja C, Radhakrishna" userId="fbbaa129-01dc-4f06-a548-d424180b29e3" providerId="ADAL" clId="{DF87EC3C-6EE8-4757-9756-12CC5EE5C1C1}" dt="2022-08-26T12:36:26.135" v="352" actId="20577"/>
          <ac:spMkLst>
            <pc:docMk/>
            <pc:sldMk cId="3450861158" sldId="367"/>
            <ac:spMk id="17" creationId="{D5E89D84-A823-4E7B-AF30-A0A882FB7436}"/>
          </ac:spMkLst>
        </pc:spChg>
        <pc:spChg chg="add del mod ord">
          <ac:chgData name="Teja C, Radhakrishna" userId="fbbaa129-01dc-4f06-a548-d424180b29e3" providerId="ADAL" clId="{DF87EC3C-6EE8-4757-9756-12CC5EE5C1C1}" dt="2022-08-26T12:36:10.967" v="315" actId="22"/>
          <ac:spMkLst>
            <pc:docMk/>
            <pc:sldMk cId="3450861158" sldId="367"/>
            <ac:spMk id="18" creationId="{07E8B02A-55E7-407E-893B-2D151B096825}"/>
          </ac:spMkLst>
        </pc:spChg>
        <pc:picChg chg="del">
          <ac:chgData name="Teja C, Radhakrishna" userId="fbbaa129-01dc-4f06-a548-d424180b29e3" providerId="ADAL" clId="{DF87EC3C-6EE8-4757-9756-12CC5EE5C1C1}" dt="2022-08-26T12:32:33.640" v="141" actId="478"/>
          <ac:picMkLst>
            <pc:docMk/>
            <pc:sldMk cId="3450861158" sldId="367"/>
            <ac:picMk id="7" creationId="{6140069E-758E-482D-8EC4-C5A65A2C38CF}"/>
          </ac:picMkLst>
        </pc:picChg>
        <pc:picChg chg="add del mod">
          <ac:chgData name="Teja C, Radhakrishna" userId="fbbaa129-01dc-4f06-a548-d424180b29e3" providerId="ADAL" clId="{DF87EC3C-6EE8-4757-9756-12CC5EE5C1C1}" dt="2022-08-26T12:35:56.601" v="311" actId="478"/>
          <ac:picMkLst>
            <pc:docMk/>
            <pc:sldMk cId="3450861158" sldId="367"/>
            <ac:picMk id="8" creationId="{398B47FB-02BC-4676-A4FA-9B4803C37619}"/>
          </ac:picMkLst>
        </pc:picChg>
        <pc:picChg chg="add mod ord">
          <ac:chgData name="Teja C, Radhakrishna" userId="fbbaa129-01dc-4f06-a548-d424180b29e3" providerId="ADAL" clId="{DF87EC3C-6EE8-4757-9756-12CC5EE5C1C1}" dt="2022-08-30T08:23:57.419" v="11359" actId="1076"/>
          <ac:picMkLst>
            <pc:docMk/>
            <pc:sldMk cId="3450861158" sldId="367"/>
            <ac:picMk id="20" creationId="{F59E5E8E-EF11-4266-8F04-F34AC1B73DC4}"/>
          </ac:picMkLst>
        </pc:picChg>
        <pc:picChg chg="add mod">
          <ac:chgData name="Teja C, Radhakrishna" userId="fbbaa129-01dc-4f06-a548-d424180b29e3" providerId="ADAL" clId="{DF87EC3C-6EE8-4757-9756-12CC5EE5C1C1}" dt="2022-08-30T08:25:26.754" v="11372" actId="1076"/>
          <ac:picMkLst>
            <pc:docMk/>
            <pc:sldMk cId="3450861158" sldId="367"/>
            <ac:picMk id="22" creationId="{6F22A664-968F-4E3E-9534-6BE9DE8AE6B6}"/>
          </ac:picMkLst>
        </pc:picChg>
        <pc:picChg chg="add mod">
          <ac:chgData name="Teja C, Radhakrishna" userId="fbbaa129-01dc-4f06-a548-d424180b29e3" providerId="ADAL" clId="{DF87EC3C-6EE8-4757-9756-12CC5EE5C1C1}" dt="2022-08-30T08:23:12.083" v="11351" actId="1076"/>
          <ac:picMkLst>
            <pc:docMk/>
            <pc:sldMk cId="3450861158" sldId="367"/>
            <ac:picMk id="24" creationId="{BD25580B-C19D-4118-8803-22576CF89628}"/>
          </ac:picMkLst>
        </pc:picChg>
        <pc:picChg chg="add mod">
          <ac:chgData name="Teja C, Radhakrishna" userId="fbbaa129-01dc-4f06-a548-d424180b29e3" providerId="ADAL" clId="{DF87EC3C-6EE8-4757-9756-12CC5EE5C1C1}" dt="2022-08-30T08:25:25.412" v="11371" actId="1076"/>
          <ac:picMkLst>
            <pc:docMk/>
            <pc:sldMk cId="3450861158" sldId="367"/>
            <ac:picMk id="26" creationId="{53D5ED54-08B2-4033-8EC6-6E239C08C573}"/>
          </ac:picMkLst>
        </pc:picChg>
        <pc:picChg chg="add mod">
          <ac:chgData name="Teja C, Radhakrishna" userId="fbbaa129-01dc-4f06-a548-d424180b29e3" providerId="ADAL" clId="{DF87EC3C-6EE8-4757-9756-12CC5EE5C1C1}" dt="2022-08-30T08:25:19.376" v="11369" actId="1076"/>
          <ac:picMkLst>
            <pc:docMk/>
            <pc:sldMk cId="3450861158" sldId="367"/>
            <ac:picMk id="28" creationId="{261F659D-604D-4D3E-8E9E-4225379CBEF9}"/>
          </ac:picMkLst>
        </pc:picChg>
        <pc:picChg chg="add mod">
          <ac:chgData name="Teja C, Radhakrishna" userId="fbbaa129-01dc-4f06-a548-d424180b29e3" providerId="ADAL" clId="{DF87EC3C-6EE8-4757-9756-12CC5EE5C1C1}" dt="2022-08-30T08:25:21.247" v="11370" actId="1076"/>
          <ac:picMkLst>
            <pc:docMk/>
            <pc:sldMk cId="3450861158" sldId="367"/>
            <ac:picMk id="30" creationId="{DD68BC56-AF54-470B-8CDA-C216D76E238D}"/>
          </ac:picMkLst>
        </pc:picChg>
        <pc:picChg chg="add del mod">
          <ac:chgData name="Teja C, Radhakrishna" userId="fbbaa129-01dc-4f06-a548-d424180b29e3" providerId="ADAL" clId="{DF87EC3C-6EE8-4757-9756-12CC5EE5C1C1}" dt="2022-08-30T08:26:51.639" v="11395" actId="478"/>
          <ac:picMkLst>
            <pc:docMk/>
            <pc:sldMk cId="3450861158" sldId="367"/>
            <ac:picMk id="32" creationId="{3138E535-4E6C-450D-8A04-FED54BBD8345}"/>
          </ac:picMkLst>
        </pc:picChg>
        <pc:picChg chg="add mod">
          <ac:chgData name="Teja C, Radhakrishna" userId="fbbaa129-01dc-4f06-a548-d424180b29e3" providerId="ADAL" clId="{DF87EC3C-6EE8-4757-9756-12CC5EE5C1C1}" dt="2022-08-30T08:25:40.178" v="11377" actId="1076"/>
          <ac:picMkLst>
            <pc:docMk/>
            <pc:sldMk cId="3450861158" sldId="367"/>
            <ac:picMk id="34" creationId="{61B0AA82-E3A3-4B5A-97D1-2C1A4003D245}"/>
          </ac:picMkLst>
        </pc:picChg>
        <pc:picChg chg="add mod">
          <ac:chgData name="Teja C, Radhakrishna" userId="fbbaa129-01dc-4f06-a548-d424180b29e3" providerId="ADAL" clId="{DF87EC3C-6EE8-4757-9756-12CC5EE5C1C1}" dt="2022-08-30T08:25:17.939" v="11368" actId="1076"/>
          <ac:picMkLst>
            <pc:docMk/>
            <pc:sldMk cId="3450861158" sldId="367"/>
            <ac:picMk id="36" creationId="{83E9267C-75E5-4240-8597-40DB8C6422A1}"/>
          </ac:picMkLst>
        </pc:picChg>
        <pc:picChg chg="add mod">
          <ac:chgData name="Teja C, Radhakrishna" userId="fbbaa129-01dc-4f06-a548-d424180b29e3" providerId="ADAL" clId="{DF87EC3C-6EE8-4757-9756-12CC5EE5C1C1}" dt="2022-08-30T08:26:43.800" v="11391" actId="14100"/>
          <ac:picMkLst>
            <pc:docMk/>
            <pc:sldMk cId="3450861158" sldId="367"/>
            <ac:picMk id="38" creationId="{D83F1C07-B203-4A42-8AF8-A2DD192D8D19}"/>
          </ac:picMkLst>
        </pc:picChg>
        <pc:picChg chg="add mod">
          <ac:chgData name="Teja C, Radhakrishna" userId="fbbaa129-01dc-4f06-a548-d424180b29e3" providerId="ADAL" clId="{DF87EC3C-6EE8-4757-9756-12CC5EE5C1C1}" dt="2022-08-30T08:26:50.141" v="11394" actId="1076"/>
          <ac:picMkLst>
            <pc:docMk/>
            <pc:sldMk cId="3450861158" sldId="367"/>
            <ac:picMk id="40" creationId="{82BDB36A-D5BF-412D-866F-F3430F5B1473}"/>
          </ac:picMkLst>
        </pc:picChg>
        <pc:picChg chg="add mod">
          <ac:chgData name="Teja C, Radhakrishna" userId="fbbaa129-01dc-4f06-a548-d424180b29e3" providerId="ADAL" clId="{DF87EC3C-6EE8-4757-9756-12CC5EE5C1C1}" dt="2022-08-30T08:26:25.753" v="11383" actId="1076"/>
          <ac:picMkLst>
            <pc:docMk/>
            <pc:sldMk cId="3450861158" sldId="367"/>
            <ac:picMk id="42" creationId="{6C041D1C-4552-4654-A75C-78808932E4E6}"/>
          </ac:picMkLst>
        </pc:picChg>
      </pc:sldChg>
      <pc:sldChg chg="addSp delSp modSp add mod modClrScheme chgLayout">
        <pc:chgData name="Teja C, Radhakrishna" userId="fbbaa129-01dc-4f06-a548-d424180b29e3" providerId="ADAL" clId="{DF87EC3C-6EE8-4757-9756-12CC5EE5C1C1}" dt="2022-08-30T09:58:54.052" v="11671" actId="20577"/>
        <pc:sldMkLst>
          <pc:docMk/>
          <pc:sldMk cId="1649283352" sldId="368"/>
        </pc:sldMkLst>
        <pc:spChg chg="add del mod ord">
          <ac:chgData name="Teja C, Radhakrishna" userId="fbbaa129-01dc-4f06-a548-d424180b29e3" providerId="ADAL" clId="{DF87EC3C-6EE8-4757-9756-12CC5EE5C1C1}" dt="2022-08-26T12:38:50.076" v="357" actId="700"/>
          <ac:spMkLst>
            <pc:docMk/>
            <pc:sldMk cId="1649283352" sldId="368"/>
            <ac:spMk id="3" creationId="{C76571CC-3D7B-4394-992F-EFDB6DAAB1C3}"/>
          </ac:spMkLst>
        </pc:spChg>
        <pc:spChg chg="add mod ord">
          <ac:chgData name="Teja C, Radhakrishna" userId="fbbaa129-01dc-4f06-a548-d424180b29e3" providerId="ADAL" clId="{DF87EC3C-6EE8-4757-9756-12CC5EE5C1C1}" dt="2022-08-30T08:42:50.156" v="11533" actId="255"/>
          <ac:spMkLst>
            <pc:docMk/>
            <pc:sldMk cId="1649283352" sldId="368"/>
            <ac:spMk id="6" creationId="{00E26960-1B5A-4A43-AA9F-B4488761EF41}"/>
          </ac:spMkLst>
        </pc:spChg>
        <pc:spChg chg="add mod ord">
          <ac:chgData name="Teja C, Radhakrishna" userId="fbbaa129-01dc-4f06-a548-d424180b29e3" providerId="ADAL" clId="{DF87EC3C-6EE8-4757-9756-12CC5EE5C1C1}" dt="2022-08-30T09:58:54.052" v="11671" actId="20577"/>
          <ac:spMkLst>
            <pc:docMk/>
            <pc:sldMk cId="1649283352" sldId="368"/>
            <ac:spMk id="7" creationId="{C6ED014C-6D05-41B8-9BFE-88827BDBC331}"/>
          </ac:spMkLst>
        </pc:spChg>
        <pc:spChg chg="add del mod ord">
          <ac:chgData name="Teja C, Radhakrishna" userId="fbbaa129-01dc-4f06-a548-d424180b29e3" providerId="ADAL" clId="{DF87EC3C-6EE8-4757-9756-12CC5EE5C1C1}" dt="2022-08-30T08:41:00.166" v="11504" actId="700"/>
          <ac:spMkLst>
            <pc:docMk/>
            <pc:sldMk cId="1649283352" sldId="368"/>
            <ac:spMk id="8" creationId="{F5F417E8-8F9F-42FE-B57E-9FA80E329F38}"/>
          </ac:spMkLst>
        </pc:spChg>
        <pc:spChg chg="mod ord">
          <ac:chgData name="Teja C, Radhakrishna" userId="fbbaa129-01dc-4f06-a548-d424180b29e3" providerId="ADAL" clId="{DF87EC3C-6EE8-4757-9756-12CC5EE5C1C1}" dt="2022-08-30T08:41:16.612" v="11506" actId="700"/>
          <ac:spMkLst>
            <pc:docMk/>
            <pc:sldMk cId="1649283352" sldId="368"/>
            <ac:spMk id="17" creationId="{D5E89D84-A823-4E7B-AF30-A0A882FB7436}"/>
          </ac:spMkLst>
        </pc:spChg>
        <pc:picChg chg="add mod">
          <ac:chgData name="Teja C, Radhakrishna" userId="fbbaa129-01dc-4f06-a548-d424180b29e3" providerId="ADAL" clId="{DF87EC3C-6EE8-4757-9756-12CC5EE5C1C1}" dt="2022-08-30T08:42:56.759" v="11535" actId="14100"/>
          <ac:picMkLst>
            <pc:docMk/>
            <pc:sldMk cId="1649283352" sldId="368"/>
            <ac:picMk id="5" creationId="{EADED6EA-6E72-4E3C-94D5-6DFE03503DA0}"/>
          </ac:picMkLst>
        </pc:picChg>
        <pc:picChg chg="add del mod">
          <ac:chgData name="Teja C, Radhakrishna" userId="fbbaa129-01dc-4f06-a548-d424180b29e3" providerId="ADAL" clId="{DF87EC3C-6EE8-4757-9756-12CC5EE5C1C1}" dt="2022-08-30T04:29:04.576" v="7537" actId="21"/>
          <ac:picMkLst>
            <pc:docMk/>
            <pc:sldMk cId="1649283352" sldId="368"/>
            <ac:picMk id="10" creationId="{4A322D08-1AF6-4043-BA0A-FF3F0551CB19}"/>
          </ac:picMkLst>
        </pc:picChg>
        <pc:picChg chg="add mod">
          <ac:chgData name="Teja C, Radhakrishna" userId="fbbaa129-01dc-4f06-a548-d424180b29e3" providerId="ADAL" clId="{DF87EC3C-6EE8-4757-9756-12CC5EE5C1C1}" dt="2022-08-26T14:03:38.025" v="2161" actId="1076"/>
          <ac:picMkLst>
            <pc:docMk/>
            <pc:sldMk cId="1649283352" sldId="368"/>
            <ac:picMk id="12" creationId="{A91AFA6A-1EE9-4CBF-BDB3-1F6DD4AC9E18}"/>
          </ac:picMkLst>
        </pc:picChg>
        <pc:picChg chg="del">
          <ac:chgData name="Teja C, Radhakrishna" userId="fbbaa129-01dc-4f06-a548-d424180b29e3" providerId="ADAL" clId="{DF87EC3C-6EE8-4757-9756-12CC5EE5C1C1}" dt="2022-08-26T12:38:37.538" v="354" actId="478"/>
          <ac:picMkLst>
            <pc:docMk/>
            <pc:sldMk cId="1649283352" sldId="368"/>
            <ac:picMk id="20" creationId="{F59E5E8E-EF11-4266-8F04-F34AC1B73DC4}"/>
          </ac:picMkLst>
        </pc:picChg>
      </pc:sldChg>
      <pc:sldChg chg="addSp delSp modSp add mod ord modTransition modClrScheme modAnim chgLayout">
        <pc:chgData name="Teja C, Radhakrishna" userId="fbbaa129-01dc-4f06-a548-d424180b29e3" providerId="ADAL" clId="{DF87EC3C-6EE8-4757-9756-12CC5EE5C1C1}" dt="2022-08-30T08:45:29.061" v="11670" actId="33524"/>
        <pc:sldMkLst>
          <pc:docMk/>
          <pc:sldMk cId="216913579" sldId="369"/>
        </pc:sldMkLst>
        <pc:spChg chg="mod ord">
          <ac:chgData name="Teja C, Radhakrishna" userId="fbbaa129-01dc-4f06-a548-d424180b29e3" providerId="ADAL" clId="{DF87EC3C-6EE8-4757-9756-12CC5EE5C1C1}" dt="2022-08-30T04:30:19.880" v="7692" actId="20577"/>
          <ac:spMkLst>
            <pc:docMk/>
            <pc:sldMk cId="216913579" sldId="369"/>
            <ac:spMk id="6" creationId="{00E26960-1B5A-4A43-AA9F-B4488761EF41}"/>
          </ac:spMkLst>
        </pc:spChg>
        <pc:spChg chg="mod ord">
          <ac:chgData name="Teja C, Radhakrishna" userId="fbbaa129-01dc-4f06-a548-d424180b29e3" providerId="ADAL" clId="{DF87EC3C-6EE8-4757-9756-12CC5EE5C1C1}" dt="2022-08-30T04:30:40.367" v="7703" actId="20577"/>
          <ac:spMkLst>
            <pc:docMk/>
            <pc:sldMk cId="216913579" sldId="369"/>
            <ac:spMk id="7" creationId="{C6ED014C-6D05-41B8-9BFE-88827BDBC331}"/>
          </ac:spMkLst>
        </pc:spChg>
        <pc:spChg chg="del mod ord">
          <ac:chgData name="Teja C, Radhakrishna" userId="fbbaa129-01dc-4f06-a548-d424180b29e3" providerId="ADAL" clId="{DF87EC3C-6EE8-4757-9756-12CC5EE5C1C1}" dt="2022-08-30T04:20:49.396" v="6830" actId="700"/>
          <ac:spMkLst>
            <pc:docMk/>
            <pc:sldMk cId="216913579" sldId="369"/>
            <ac:spMk id="8" creationId="{F5F417E8-8F9F-42FE-B57E-9FA80E329F38}"/>
          </ac:spMkLst>
        </pc:spChg>
        <pc:spChg chg="add mod ord">
          <ac:chgData name="Teja C, Radhakrishna" userId="fbbaa129-01dc-4f06-a548-d424180b29e3" providerId="ADAL" clId="{DF87EC3C-6EE8-4757-9756-12CC5EE5C1C1}" dt="2022-08-30T08:44:44.700" v="11573" actId="20577"/>
          <ac:spMkLst>
            <pc:docMk/>
            <pc:sldMk cId="216913579" sldId="369"/>
            <ac:spMk id="14" creationId="{F2A70D74-8CEB-4513-814D-05B2E2EA614C}"/>
          </ac:spMkLst>
        </pc:spChg>
        <pc:spChg chg="add mod ord">
          <ac:chgData name="Teja C, Radhakrishna" userId="fbbaa129-01dc-4f06-a548-d424180b29e3" providerId="ADAL" clId="{DF87EC3C-6EE8-4757-9756-12CC5EE5C1C1}" dt="2022-08-30T04:20:49.396" v="6830" actId="700"/>
          <ac:spMkLst>
            <pc:docMk/>
            <pc:sldMk cId="216913579" sldId="369"/>
            <ac:spMk id="15" creationId="{671253AE-EA25-4822-BFDE-495EE867C3B1}"/>
          </ac:spMkLst>
        </pc:spChg>
        <pc:spChg chg="add mod ord">
          <ac:chgData name="Teja C, Radhakrishna" userId="fbbaa129-01dc-4f06-a548-d424180b29e3" providerId="ADAL" clId="{DF87EC3C-6EE8-4757-9756-12CC5EE5C1C1}" dt="2022-08-30T04:20:49.396" v="6830" actId="700"/>
          <ac:spMkLst>
            <pc:docMk/>
            <pc:sldMk cId="216913579" sldId="369"/>
            <ac:spMk id="16" creationId="{B9591884-CBE1-4C47-AB5C-963F9D5157A0}"/>
          </ac:spMkLst>
        </pc:spChg>
        <pc:spChg chg="mod ord">
          <ac:chgData name="Teja C, Radhakrishna" userId="fbbaa129-01dc-4f06-a548-d424180b29e3" providerId="ADAL" clId="{DF87EC3C-6EE8-4757-9756-12CC5EE5C1C1}" dt="2022-08-30T04:20:49.396" v="6830" actId="700"/>
          <ac:spMkLst>
            <pc:docMk/>
            <pc:sldMk cId="216913579" sldId="369"/>
            <ac:spMk id="17" creationId="{D5E89D84-A823-4E7B-AF30-A0A882FB7436}"/>
          </ac:spMkLst>
        </pc:spChg>
        <pc:spChg chg="add mod ord">
          <ac:chgData name="Teja C, Radhakrishna" userId="fbbaa129-01dc-4f06-a548-d424180b29e3" providerId="ADAL" clId="{DF87EC3C-6EE8-4757-9756-12CC5EE5C1C1}" dt="2022-08-30T08:45:29.061" v="11670" actId="33524"/>
          <ac:spMkLst>
            <pc:docMk/>
            <pc:sldMk cId="216913579" sldId="369"/>
            <ac:spMk id="18" creationId="{B3F9E209-2976-4E56-B208-E236DC9B4C6D}"/>
          </ac:spMkLst>
        </pc:spChg>
        <pc:picChg chg="add del mod">
          <ac:chgData name="Teja C, Radhakrishna" userId="fbbaa129-01dc-4f06-a548-d424180b29e3" providerId="ADAL" clId="{DF87EC3C-6EE8-4757-9756-12CC5EE5C1C1}" dt="2022-08-27T03:43:20.513" v="2463" actId="478"/>
          <ac:picMkLst>
            <pc:docMk/>
            <pc:sldMk cId="216913579" sldId="369"/>
            <ac:picMk id="3" creationId="{29BD6071-776B-460E-A95D-8E708C1A77DF}"/>
          </ac:picMkLst>
        </pc:picChg>
        <pc:picChg chg="del">
          <ac:chgData name="Teja C, Radhakrishna" userId="fbbaa129-01dc-4f06-a548-d424180b29e3" providerId="ADAL" clId="{DF87EC3C-6EE8-4757-9756-12CC5EE5C1C1}" dt="2022-08-26T12:45:10.528" v="410" actId="478"/>
          <ac:picMkLst>
            <pc:docMk/>
            <pc:sldMk cId="216913579" sldId="369"/>
            <ac:picMk id="5" creationId="{EADED6EA-6E72-4E3C-94D5-6DFE03503DA0}"/>
          </ac:picMkLst>
        </pc:picChg>
        <pc:picChg chg="add mod">
          <ac:chgData name="Teja C, Radhakrishna" userId="fbbaa129-01dc-4f06-a548-d424180b29e3" providerId="ADAL" clId="{DF87EC3C-6EE8-4757-9756-12CC5EE5C1C1}" dt="2022-08-30T04:21:29.390" v="6853" actId="14100"/>
          <ac:picMkLst>
            <pc:docMk/>
            <pc:sldMk cId="216913579" sldId="369"/>
            <ac:picMk id="9" creationId="{0862F589-256F-4AB1-9479-26AF16455E31}"/>
          </ac:picMkLst>
        </pc:picChg>
        <pc:picChg chg="mod">
          <ac:chgData name="Teja C, Radhakrishna" userId="fbbaa129-01dc-4f06-a548-d424180b29e3" providerId="ADAL" clId="{DF87EC3C-6EE8-4757-9756-12CC5EE5C1C1}" dt="2022-08-30T04:21:05.928" v="6842" actId="1076"/>
          <ac:picMkLst>
            <pc:docMk/>
            <pc:sldMk cId="216913579" sldId="369"/>
            <ac:picMk id="10" creationId="{4A322D08-1AF6-4043-BA0A-FF3F0551CB19}"/>
          </ac:picMkLst>
        </pc:picChg>
        <pc:picChg chg="add mod">
          <ac:chgData name="Teja C, Radhakrishna" userId="fbbaa129-01dc-4f06-a548-d424180b29e3" providerId="ADAL" clId="{DF87EC3C-6EE8-4757-9756-12CC5EE5C1C1}" dt="2022-08-30T04:21:32.075" v="6854" actId="1076"/>
          <ac:picMkLst>
            <pc:docMk/>
            <pc:sldMk cId="216913579" sldId="369"/>
            <ac:picMk id="11" creationId="{229BC954-2337-408A-A47D-E0A839071FD5}"/>
          </ac:picMkLst>
        </pc:picChg>
        <pc:picChg chg="del">
          <ac:chgData name="Teja C, Radhakrishna" userId="fbbaa129-01dc-4f06-a548-d424180b29e3" providerId="ADAL" clId="{DF87EC3C-6EE8-4757-9756-12CC5EE5C1C1}" dt="2022-08-26T12:45:12.376" v="411" actId="478"/>
          <ac:picMkLst>
            <pc:docMk/>
            <pc:sldMk cId="216913579" sldId="369"/>
            <ac:picMk id="12" creationId="{A91AFA6A-1EE9-4CBF-BDB3-1F6DD4AC9E18}"/>
          </ac:picMkLst>
        </pc:picChg>
        <pc:picChg chg="add mod">
          <ac:chgData name="Teja C, Radhakrishna" userId="fbbaa129-01dc-4f06-a548-d424180b29e3" providerId="ADAL" clId="{DF87EC3C-6EE8-4757-9756-12CC5EE5C1C1}" dt="2022-08-30T04:21:09.861" v="6843" actId="1076"/>
          <ac:picMkLst>
            <pc:docMk/>
            <pc:sldMk cId="216913579" sldId="369"/>
            <ac:picMk id="13" creationId="{CEFFA166-74FC-4C2A-8197-FE4EF2852FAA}"/>
          </ac:picMkLst>
        </pc:picChg>
      </pc:sldChg>
      <pc:sldChg chg="add del">
        <pc:chgData name="Teja C, Radhakrishna" userId="fbbaa129-01dc-4f06-a548-d424180b29e3" providerId="ADAL" clId="{DF87EC3C-6EE8-4757-9756-12CC5EE5C1C1}" dt="2022-08-26T12:47:06.688" v="466" actId="2696"/>
        <pc:sldMkLst>
          <pc:docMk/>
          <pc:sldMk cId="1989023400" sldId="370"/>
        </pc:sldMkLst>
      </pc:sldChg>
      <pc:sldChg chg="addSp delSp modSp new mod modClrScheme chgLayout">
        <pc:chgData name="Teja C, Radhakrishna" userId="fbbaa129-01dc-4f06-a548-d424180b29e3" providerId="ADAL" clId="{DF87EC3C-6EE8-4757-9756-12CC5EE5C1C1}" dt="2022-08-30T06:19:21.829" v="9238" actId="20577"/>
        <pc:sldMkLst>
          <pc:docMk/>
          <pc:sldMk cId="3418500246" sldId="370"/>
        </pc:sldMkLst>
        <pc:spChg chg="del mod ord">
          <ac:chgData name="Teja C, Radhakrishna" userId="fbbaa129-01dc-4f06-a548-d424180b29e3" providerId="ADAL" clId="{DF87EC3C-6EE8-4757-9756-12CC5EE5C1C1}" dt="2022-08-26T12:47:24.319" v="470" actId="700"/>
          <ac:spMkLst>
            <pc:docMk/>
            <pc:sldMk cId="3418500246" sldId="370"/>
            <ac:spMk id="2" creationId="{630E1BF9-5591-4A59-B145-678BC7BA37CF}"/>
          </ac:spMkLst>
        </pc:spChg>
        <pc:spChg chg="del mod ord">
          <ac:chgData name="Teja C, Radhakrishna" userId="fbbaa129-01dc-4f06-a548-d424180b29e3" providerId="ADAL" clId="{DF87EC3C-6EE8-4757-9756-12CC5EE5C1C1}" dt="2022-08-26T12:47:24.319" v="470" actId="700"/>
          <ac:spMkLst>
            <pc:docMk/>
            <pc:sldMk cId="3418500246" sldId="370"/>
            <ac:spMk id="3" creationId="{2CEA7600-3C43-471F-BD70-8B106A369593}"/>
          </ac:spMkLst>
        </pc:spChg>
        <pc:spChg chg="del">
          <ac:chgData name="Teja C, Radhakrishna" userId="fbbaa129-01dc-4f06-a548-d424180b29e3" providerId="ADAL" clId="{DF87EC3C-6EE8-4757-9756-12CC5EE5C1C1}" dt="2022-08-26T12:47:24.319" v="470" actId="700"/>
          <ac:spMkLst>
            <pc:docMk/>
            <pc:sldMk cId="3418500246" sldId="370"/>
            <ac:spMk id="4" creationId="{183B5AB3-EF4A-4117-9272-763258F2E657}"/>
          </ac:spMkLst>
        </pc:spChg>
        <pc:spChg chg="del mod ord">
          <ac:chgData name="Teja C, Radhakrishna" userId="fbbaa129-01dc-4f06-a548-d424180b29e3" providerId="ADAL" clId="{DF87EC3C-6EE8-4757-9756-12CC5EE5C1C1}" dt="2022-08-26T12:47:24.319" v="470" actId="700"/>
          <ac:spMkLst>
            <pc:docMk/>
            <pc:sldMk cId="3418500246" sldId="370"/>
            <ac:spMk id="5" creationId="{3BA68173-1FF7-487F-B4F1-D60D600FD5F9}"/>
          </ac:spMkLst>
        </pc:spChg>
        <pc:spChg chg="add del mod ord">
          <ac:chgData name="Teja C, Radhakrishna" userId="fbbaa129-01dc-4f06-a548-d424180b29e3" providerId="ADAL" clId="{DF87EC3C-6EE8-4757-9756-12CC5EE5C1C1}" dt="2022-08-26T12:47:31.172" v="471" actId="700"/>
          <ac:spMkLst>
            <pc:docMk/>
            <pc:sldMk cId="3418500246" sldId="370"/>
            <ac:spMk id="7" creationId="{BC309CD9-CAFA-47A1-8C57-48BA8FBE2126}"/>
          </ac:spMkLst>
        </pc:spChg>
        <pc:spChg chg="add del mod ord">
          <ac:chgData name="Teja C, Radhakrishna" userId="fbbaa129-01dc-4f06-a548-d424180b29e3" providerId="ADAL" clId="{DF87EC3C-6EE8-4757-9756-12CC5EE5C1C1}" dt="2022-08-26T12:47:31.172" v="471" actId="700"/>
          <ac:spMkLst>
            <pc:docMk/>
            <pc:sldMk cId="3418500246" sldId="370"/>
            <ac:spMk id="8" creationId="{C53B89FF-DF34-492C-AB2A-47E7FFC93458}"/>
          </ac:spMkLst>
        </pc:spChg>
        <pc:spChg chg="add del mod ord">
          <ac:chgData name="Teja C, Radhakrishna" userId="fbbaa129-01dc-4f06-a548-d424180b29e3" providerId="ADAL" clId="{DF87EC3C-6EE8-4757-9756-12CC5EE5C1C1}" dt="2022-08-26T12:47:31.172" v="471" actId="700"/>
          <ac:spMkLst>
            <pc:docMk/>
            <pc:sldMk cId="3418500246" sldId="370"/>
            <ac:spMk id="9" creationId="{2BDA30DB-F0C9-47ED-B1A8-92093B894041}"/>
          </ac:spMkLst>
        </pc:spChg>
        <pc:spChg chg="add mod ord">
          <ac:chgData name="Teja C, Radhakrishna" userId="fbbaa129-01dc-4f06-a548-d424180b29e3" providerId="ADAL" clId="{DF87EC3C-6EE8-4757-9756-12CC5EE5C1C1}" dt="2022-08-30T06:19:21.829" v="9238" actId="20577"/>
          <ac:spMkLst>
            <pc:docMk/>
            <pc:sldMk cId="3418500246" sldId="370"/>
            <ac:spMk id="10" creationId="{67483DBB-3069-4BA7-8851-EE129D1788E8}"/>
          </ac:spMkLst>
        </pc:spChg>
        <pc:spChg chg="add mod ord">
          <ac:chgData name="Teja C, Radhakrishna" userId="fbbaa129-01dc-4f06-a548-d424180b29e3" providerId="ADAL" clId="{DF87EC3C-6EE8-4757-9756-12CC5EE5C1C1}" dt="2022-08-26T12:47:56.399" v="477" actId="27636"/>
          <ac:spMkLst>
            <pc:docMk/>
            <pc:sldMk cId="3418500246" sldId="370"/>
            <ac:spMk id="11" creationId="{8858E22B-BFE0-4EA6-910D-EA75F83DE458}"/>
          </ac:spMkLst>
        </pc:spChg>
        <pc:spChg chg="add mod ord">
          <ac:chgData name="Teja C, Radhakrishna" userId="fbbaa129-01dc-4f06-a548-d424180b29e3" providerId="ADAL" clId="{DF87EC3C-6EE8-4757-9756-12CC5EE5C1C1}" dt="2022-08-26T12:47:31.172" v="471" actId="700"/>
          <ac:spMkLst>
            <pc:docMk/>
            <pc:sldMk cId="3418500246" sldId="370"/>
            <ac:spMk id="12" creationId="{0BCCCE64-8D48-445E-AE15-E9EAF659DA29}"/>
          </ac:spMkLst>
        </pc:spChg>
        <pc:picChg chg="add mod">
          <ac:chgData name="Teja C, Radhakrishna" userId="fbbaa129-01dc-4f06-a548-d424180b29e3" providerId="ADAL" clId="{DF87EC3C-6EE8-4757-9756-12CC5EE5C1C1}" dt="2022-08-26T12:47:37.644" v="473" actId="14100"/>
          <ac:picMkLst>
            <pc:docMk/>
            <pc:sldMk cId="3418500246" sldId="370"/>
            <ac:picMk id="6" creationId="{1DE21CDB-60EA-4A58-AFA6-FF6A9413239C}"/>
          </ac:picMkLst>
        </pc:picChg>
      </pc:sldChg>
      <pc:sldChg chg="addSp delSp modSp new mod chgLayout">
        <pc:chgData name="Teja C, Radhakrishna" userId="fbbaa129-01dc-4f06-a548-d424180b29e3" providerId="ADAL" clId="{DF87EC3C-6EE8-4757-9756-12CC5EE5C1C1}" dt="2022-08-27T03:47:19.753" v="2545" actId="1076"/>
        <pc:sldMkLst>
          <pc:docMk/>
          <pc:sldMk cId="4122818176" sldId="371"/>
        </pc:sldMkLst>
        <pc:spChg chg="mod ord">
          <ac:chgData name="Teja C, Radhakrishna" userId="fbbaa129-01dc-4f06-a548-d424180b29e3" providerId="ADAL" clId="{DF87EC3C-6EE8-4757-9756-12CC5EE5C1C1}" dt="2022-08-26T12:51:23.532" v="594" actId="700"/>
          <ac:spMkLst>
            <pc:docMk/>
            <pc:sldMk cId="4122818176" sldId="371"/>
            <ac:spMk id="2" creationId="{58B0FCD7-80A7-4CC0-824B-D53DF599E22D}"/>
          </ac:spMkLst>
        </pc:spChg>
        <pc:spChg chg="del">
          <ac:chgData name="Teja C, Radhakrishna" userId="fbbaa129-01dc-4f06-a548-d424180b29e3" providerId="ADAL" clId="{DF87EC3C-6EE8-4757-9756-12CC5EE5C1C1}" dt="2022-08-26T12:49:28.771" v="486"/>
          <ac:spMkLst>
            <pc:docMk/>
            <pc:sldMk cId="4122818176" sldId="371"/>
            <ac:spMk id="3" creationId="{08B5CD08-A9E6-4B88-9696-6664E45812CC}"/>
          </ac:spMkLst>
        </pc:spChg>
        <pc:spChg chg="del">
          <ac:chgData name="Teja C, Radhakrishna" userId="fbbaa129-01dc-4f06-a548-d424180b29e3" providerId="ADAL" clId="{DF87EC3C-6EE8-4757-9756-12CC5EE5C1C1}" dt="2022-08-26T12:51:23.532" v="594" actId="700"/>
          <ac:spMkLst>
            <pc:docMk/>
            <pc:sldMk cId="4122818176" sldId="371"/>
            <ac:spMk id="4" creationId="{30E702EB-C0E9-4012-8B49-EC2C84F47233}"/>
          </ac:spMkLst>
        </pc:spChg>
        <pc:spChg chg="add mod ord">
          <ac:chgData name="Teja C, Radhakrishna" userId="fbbaa129-01dc-4f06-a548-d424180b29e3" providerId="ADAL" clId="{DF87EC3C-6EE8-4757-9756-12CC5EE5C1C1}" dt="2022-08-26T12:51:35.020" v="605" actId="5793"/>
          <ac:spMkLst>
            <pc:docMk/>
            <pc:sldMk cId="4122818176" sldId="371"/>
            <ac:spMk id="8" creationId="{746CE107-C257-4F3B-8C9A-51D32E389B4E}"/>
          </ac:spMkLst>
        </pc:spChg>
        <pc:picChg chg="add mod ord">
          <ac:chgData name="Teja C, Radhakrishna" userId="fbbaa129-01dc-4f06-a548-d424180b29e3" providerId="ADAL" clId="{DF87EC3C-6EE8-4757-9756-12CC5EE5C1C1}" dt="2022-08-26T12:51:37.452" v="606" actId="1076"/>
          <ac:picMkLst>
            <pc:docMk/>
            <pc:sldMk cId="4122818176" sldId="371"/>
            <ac:picMk id="5" creationId="{5668E354-E47B-48F5-9BD6-5F6834493D54}"/>
          </ac:picMkLst>
        </pc:picChg>
        <pc:picChg chg="add mod">
          <ac:chgData name="Teja C, Radhakrishna" userId="fbbaa129-01dc-4f06-a548-d424180b29e3" providerId="ADAL" clId="{DF87EC3C-6EE8-4757-9756-12CC5EE5C1C1}" dt="2022-08-26T12:49:40.113" v="490" actId="1076"/>
          <ac:picMkLst>
            <pc:docMk/>
            <pc:sldMk cId="4122818176" sldId="371"/>
            <ac:picMk id="6" creationId="{3254EC16-E7C5-439B-BD8F-75E77720E41C}"/>
          </ac:picMkLst>
        </pc:picChg>
        <pc:picChg chg="add mod">
          <ac:chgData name="Teja C, Radhakrishna" userId="fbbaa129-01dc-4f06-a548-d424180b29e3" providerId="ADAL" clId="{DF87EC3C-6EE8-4757-9756-12CC5EE5C1C1}" dt="2022-08-27T03:47:19.753" v="2545" actId="1076"/>
          <ac:picMkLst>
            <pc:docMk/>
            <pc:sldMk cId="4122818176" sldId="371"/>
            <ac:picMk id="7" creationId="{65A20D52-1C6A-4D57-A510-7B834847B738}"/>
          </ac:picMkLst>
        </pc:picChg>
      </pc:sldChg>
      <pc:sldChg chg="addSp delSp modSp add mod">
        <pc:chgData name="Teja C, Radhakrishna" userId="fbbaa129-01dc-4f06-a548-d424180b29e3" providerId="ADAL" clId="{DF87EC3C-6EE8-4757-9756-12CC5EE5C1C1}" dt="2022-08-26T12:51:09.491" v="593" actId="20577"/>
        <pc:sldMkLst>
          <pc:docMk/>
          <pc:sldMk cId="758676068" sldId="372"/>
        </pc:sldMkLst>
        <pc:spChg chg="mod">
          <ac:chgData name="Teja C, Radhakrishna" userId="fbbaa129-01dc-4f06-a548-d424180b29e3" providerId="ADAL" clId="{DF87EC3C-6EE8-4757-9756-12CC5EE5C1C1}" dt="2022-08-26T12:49:59.242" v="508" actId="20577"/>
          <ac:spMkLst>
            <pc:docMk/>
            <pc:sldMk cId="758676068" sldId="372"/>
            <ac:spMk id="2" creationId="{58B0FCD7-80A7-4CC0-824B-D53DF599E22D}"/>
          </ac:spMkLst>
        </pc:spChg>
        <pc:spChg chg="add del mod">
          <ac:chgData name="Teja C, Radhakrishna" userId="fbbaa129-01dc-4f06-a548-d424180b29e3" providerId="ADAL" clId="{DF87EC3C-6EE8-4757-9756-12CC5EE5C1C1}" dt="2022-08-26T12:50:20.533" v="516" actId="478"/>
          <ac:spMkLst>
            <pc:docMk/>
            <pc:sldMk cId="758676068" sldId="372"/>
            <ac:spMk id="8" creationId="{93656267-A29F-43EE-88A3-C61603CF59D3}"/>
          </ac:spMkLst>
        </pc:spChg>
        <pc:spChg chg="add mod">
          <ac:chgData name="Teja C, Radhakrishna" userId="fbbaa129-01dc-4f06-a548-d424180b29e3" providerId="ADAL" clId="{DF87EC3C-6EE8-4757-9756-12CC5EE5C1C1}" dt="2022-08-26T12:51:09.491" v="593" actId="20577"/>
          <ac:spMkLst>
            <pc:docMk/>
            <pc:sldMk cId="758676068" sldId="372"/>
            <ac:spMk id="12" creationId="{2A486886-82FB-4EE5-9E3D-1685E3B78D11}"/>
          </ac:spMkLst>
        </pc:spChg>
        <pc:picChg chg="add del">
          <ac:chgData name="Teja C, Radhakrishna" userId="fbbaa129-01dc-4f06-a548-d424180b29e3" providerId="ADAL" clId="{DF87EC3C-6EE8-4757-9756-12CC5EE5C1C1}" dt="2022-08-26T12:50:26.156" v="518" actId="478"/>
          <ac:picMkLst>
            <pc:docMk/>
            <pc:sldMk cId="758676068" sldId="372"/>
            <ac:picMk id="5" creationId="{5668E354-E47B-48F5-9BD6-5F6834493D54}"/>
          </ac:picMkLst>
        </pc:picChg>
        <pc:picChg chg="del">
          <ac:chgData name="Teja C, Radhakrishna" userId="fbbaa129-01dc-4f06-a548-d424180b29e3" providerId="ADAL" clId="{DF87EC3C-6EE8-4757-9756-12CC5EE5C1C1}" dt="2022-08-26T12:50:22.458" v="517" actId="478"/>
          <ac:picMkLst>
            <pc:docMk/>
            <pc:sldMk cId="758676068" sldId="372"/>
            <ac:picMk id="6" creationId="{3254EC16-E7C5-439B-BD8F-75E77720E41C}"/>
          </ac:picMkLst>
        </pc:picChg>
        <pc:picChg chg="del">
          <ac:chgData name="Teja C, Radhakrishna" userId="fbbaa129-01dc-4f06-a548-d424180b29e3" providerId="ADAL" clId="{DF87EC3C-6EE8-4757-9756-12CC5EE5C1C1}" dt="2022-08-26T12:50:28.099" v="519" actId="478"/>
          <ac:picMkLst>
            <pc:docMk/>
            <pc:sldMk cId="758676068" sldId="372"/>
            <ac:picMk id="7" creationId="{65A20D52-1C6A-4D57-A510-7B834847B738}"/>
          </ac:picMkLst>
        </pc:picChg>
        <pc:picChg chg="add del mod">
          <ac:chgData name="Teja C, Radhakrishna" userId="fbbaa129-01dc-4f06-a548-d424180b29e3" providerId="ADAL" clId="{DF87EC3C-6EE8-4757-9756-12CC5EE5C1C1}" dt="2022-08-26T12:50:19.893" v="515"/>
          <ac:picMkLst>
            <pc:docMk/>
            <pc:sldMk cId="758676068" sldId="372"/>
            <ac:picMk id="9" creationId="{2FEA399B-83D4-430F-85DE-E097345A293C}"/>
          </ac:picMkLst>
        </pc:picChg>
        <pc:picChg chg="add del mod">
          <ac:chgData name="Teja C, Radhakrishna" userId="fbbaa129-01dc-4f06-a548-d424180b29e3" providerId="ADAL" clId="{DF87EC3C-6EE8-4757-9756-12CC5EE5C1C1}" dt="2022-08-26T12:50:18.379" v="514"/>
          <ac:picMkLst>
            <pc:docMk/>
            <pc:sldMk cId="758676068" sldId="372"/>
            <ac:picMk id="10" creationId="{23F719D4-26EB-45F1-BA7C-D13A851ACF62}"/>
          </ac:picMkLst>
        </pc:picChg>
        <pc:picChg chg="add mod">
          <ac:chgData name="Teja C, Radhakrishna" userId="fbbaa129-01dc-4f06-a548-d424180b29e3" providerId="ADAL" clId="{DF87EC3C-6EE8-4757-9756-12CC5EE5C1C1}" dt="2022-08-26T12:50:40.297" v="523" actId="1076"/>
          <ac:picMkLst>
            <pc:docMk/>
            <pc:sldMk cId="758676068" sldId="372"/>
            <ac:picMk id="13" creationId="{DCF08999-97F9-44DC-95EF-1B0249D6AAF5}"/>
          </ac:picMkLst>
        </pc:picChg>
        <pc:picChg chg="add mod">
          <ac:chgData name="Teja C, Radhakrishna" userId="fbbaa129-01dc-4f06-a548-d424180b29e3" providerId="ADAL" clId="{DF87EC3C-6EE8-4757-9756-12CC5EE5C1C1}" dt="2022-08-26T12:50:41.487" v="524" actId="1076"/>
          <ac:picMkLst>
            <pc:docMk/>
            <pc:sldMk cId="758676068" sldId="372"/>
            <ac:picMk id="14" creationId="{4B61F720-5144-48CC-AEC7-00EE61413D53}"/>
          </ac:picMkLst>
        </pc:picChg>
        <pc:picChg chg="add mod">
          <ac:chgData name="Teja C, Radhakrishna" userId="fbbaa129-01dc-4f06-a548-d424180b29e3" providerId="ADAL" clId="{DF87EC3C-6EE8-4757-9756-12CC5EE5C1C1}" dt="2022-08-26T12:50:44.222" v="525" actId="1076"/>
          <ac:picMkLst>
            <pc:docMk/>
            <pc:sldMk cId="758676068" sldId="372"/>
            <ac:picMk id="15" creationId="{B528FC8E-08F9-4FA7-B939-FABE37D1D1DA}"/>
          </ac:picMkLst>
        </pc:picChg>
      </pc:sldChg>
      <pc:sldChg chg="addSp delSp modSp new mod modClrScheme chgLayout">
        <pc:chgData name="Teja C, Radhakrishna" userId="fbbaa129-01dc-4f06-a548-d424180b29e3" providerId="ADAL" clId="{DF87EC3C-6EE8-4757-9756-12CC5EE5C1C1}" dt="2022-08-26T12:52:40.611" v="633" actId="1076"/>
        <pc:sldMkLst>
          <pc:docMk/>
          <pc:sldMk cId="3744478431" sldId="373"/>
        </pc:sldMkLst>
        <pc:spChg chg="del mod ord">
          <ac:chgData name="Teja C, Radhakrishna" userId="fbbaa129-01dc-4f06-a548-d424180b29e3" providerId="ADAL" clId="{DF87EC3C-6EE8-4757-9756-12CC5EE5C1C1}" dt="2022-08-26T12:52:05.610" v="608" actId="700"/>
          <ac:spMkLst>
            <pc:docMk/>
            <pc:sldMk cId="3744478431" sldId="373"/>
            <ac:spMk id="2" creationId="{7555C0AD-A003-48E4-9109-E078AC50D2F9}"/>
          </ac:spMkLst>
        </pc:spChg>
        <pc:spChg chg="del mod ord">
          <ac:chgData name="Teja C, Radhakrishna" userId="fbbaa129-01dc-4f06-a548-d424180b29e3" providerId="ADAL" clId="{DF87EC3C-6EE8-4757-9756-12CC5EE5C1C1}" dt="2022-08-26T12:52:05.610" v="608" actId="700"/>
          <ac:spMkLst>
            <pc:docMk/>
            <pc:sldMk cId="3744478431" sldId="373"/>
            <ac:spMk id="3" creationId="{F88ABF59-E4CF-49C2-B038-7FB7D67501EE}"/>
          </ac:spMkLst>
        </pc:spChg>
        <pc:spChg chg="del">
          <ac:chgData name="Teja C, Radhakrishna" userId="fbbaa129-01dc-4f06-a548-d424180b29e3" providerId="ADAL" clId="{DF87EC3C-6EE8-4757-9756-12CC5EE5C1C1}" dt="2022-08-26T12:52:05.610" v="608" actId="700"/>
          <ac:spMkLst>
            <pc:docMk/>
            <pc:sldMk cId="3744478431" sldId="373"/>
            <ac:spMk id="4" creationId="{FA5D34AA-73CC-48A6-B67B-B73A203CC985}"/>
          </ac:spMkLst>
        </pc:spChg>
        <pc:spChg chg="add mod ord">
          <ac:chgData name="Teja C, Radhakrishna" userId="fbbaa129-01dc-4f06-a548-d424180b29e3" providerId="ADAL" clId="{DF87EC3C-6EE8-4757-9756-12CC5EE5C1C1}" dt="2022-08-26T12:52:27.898" v="629" actId="700"/>
          <ac:spMkLst>
            <pc:docMk/>
            <pc:sldMk cId="3744478431" sldId="373"/>
            <ac:spMk id="5" creationId="{59772EAE-6D87-487F-BFC1-081E68D90856}"/>
          </ac:spMkLst>
        </pc:spChg>
        <pc:spChg chg="add mod ord">
          <ac:chgData name="Teja C, Radhakrishna" userId="fbbaa129-01dc-4f06-a548-d424180b29e3" providerId="ADAL" clId="{DF87EC3C-6EE8-4757-9756-12CC5EE5C1C1}" dt="2022-08-26T12:52:27.898" v="629" actId="700"/>
          <ac:spMkLst>
            <pc:docMk/>
            <pc:sldMk cId="3744478431" sldId="373"/>
            <ac:spMk id="6" creationId="{676BA860-9C6B-4A35-A4F3-8854F85D6AB7}"/>
          </ac:spMkLst>
        </pc:spChg>
        <pc:spChg chg="add del mod ord">
          <ac:chgData name="Teja C, Radhakrishna" userId="fbbaa129-01dc-4f06-a548-d424180b29e3" providerId="ADAL" clId="{DF87EC3C-6EE8-4757-9756-12CC5EE5C1C1}" dt="2022-08-26T12:52:33.120" v="630"/>
          <ac:spMkLst>
            <pc:docMk/>
            <pc:sldMk cId="3744478431" sldId="373"/>
            <ac:spMk id="7" creationId="{05CEF2D5-7DAE-4AD9-BE03-7A4C4CB7641D}"/>
          </ac:spMkLst>
        </pc:spChg>
        <pc:picChg chg="add mod">
          <ac:chgData name="Teja C, Radhakrishna" userId="fbbaa129-01dc-4f06-a548-d424180b29e3" providerId="ADAL" clId="{DF87EC3C-6EE8-4757-9756-12CC5EE5C1C1}" dt="2022-08-26T12:52:35.767" v="631" actId="1076"/>
          <ac:picMkLst>
            <pc:docMk/>
            <pc:sldMk cId="3744478431" sldId="373"/>
            <ac:picMk id="8" creationId="{5A24CE24-F44B-4D66-9D5F-1F3CDA4672A4}"/>
          </ac:picMkLst>
        </pc:picChg>
        <pc:picChg chg="add mod">
          <ac:chgData name="Teja C, Radhakrishna" userId="fbbaa129-01dc-4f06-a548-d424180b29e3" providerId="ADAL" clId="{DF87EC3C-6EE8-4757-9756-12CC5EE5C1C1}" dt="2022-08-26T12:52:40.611" v="633" actId="1076"/>
          <ac:picMkLst>
            <pc:docMk/>
            <pc:sldMk cId="3744478431" sldId="373"/>
            <ac:picMk id="9" creationId="{F6E157DB-78EB-40CD-8F40-0442C9033BE0}"/>
          </ac:picMkLst>
        </pc:picChg>
      </pc:sldChg>
      <pc:sldChg chg="addSp delSp modSp new mod modClrScheme chgLayout">
        <pc:chgData name="Teja C, Radhakrishna" userId="fbbaa129-01dc-4f06-a548-d424180b29e3" providerId="ADAL" clId="{DF87EC3C-6EE8-4757-9756-12CC5EE5C1C1}" dt="2022-08-26T12:56:24.222" v="663" actId="1076"/>
        <pc:sldMkLst>
          <pc:docMk/>
          <pc:sldMk cId="4070867703" sldId="374"/>
        </pc:sldMkLst>
        <pc:spChg chg="del mod ord">
          <ac:chgData name="Teja C, Radhakrishna" userId="fbbaa129-01dc-4f06-a548-d424180b29e3" providerId="ADAL" clId="{DF87EC3C-6EE8-4757-9756-12CC5EE5C1C1}" dt="2022-08-26T12:53:05.360" v="635" actId="700"/>
          <ac:spMkLst>
            <pc:docMk/>
            <pc:sldMk cId="4070867703" sldId="374"/>
            <ac:spMk id="2" creationId="{E2CC034F-2679-4645-BEEB-484B91D787A3}"/>
          </ac:spMkLst>
        </pc:spChg>
        <pc:spChg chg="del mod ord">
          <ac:chgData name="Teja C, Radhakrishna" userId="fbbaa129-01dc-4f06-a548-d424180b29e3" providerId="ADAL" clId="{DF87EC3C-6EE8-4757-9756-12CC5EE5C1C1}" dt="2022-08-26T12:53:05.360" v="635" actId="700"/>
          <ac:spMkLst>
            <pc:docMk/>
            <pc:sldMk cId="4070867703" sldId="374"/>
            <ac:spMk id="3" creationId="{20C440C3-98DB-4580-900E-93E601DEBE2C}"/>
          </ac:spMkLst>
        </pc:spChg>
        <pc:spChg chg="del mod ord">
          <ac:chgData name="Teja C, Radhakrishna" userId="fbbaa129-01dc-4f06-a548-d424180b29e3" providerId="ADAL" clId="{DF87EC3C-6EE8-4757-9756-12CC5EE5C1C1}" dt="2022-08-26T12:53:05.360" v="635" actId="700"/>
          <ac:spMkLst>
            <pc:docMk/>
            <pc:sldMk cId="4070867703" sldId="374"/>
            <ac:spMk id="4" creationId="{DF5B6152-09C7-4A42-A3A1-F666D06AEAD5}"/>
          </ac:spMkLst>
        </pc:spChg>
        <pc:spChg chg="add del mod ord">
          <ac:chgData name="Teja C, Radhakrishna" userId="fbbaa129-01dc-4f06-a548-d424180b29e3" providerId="ADAL" clId="{DF87EC3C-6EE8-4757-9756-12CC5EE5C1C1}" dt="2022-08-26T12:53:34.428" v="637" actId="700"/>
          <ac:spMkLst>
            <pc:docMk/>
            <pc:sldMk cId="4070867703" sldId="374"/>
            <ac:spMk id="5" creationId="{DCCD8E41-4693-4E61-8DEC-E3EED048FC2A}"/>
          </ac:spMkLst>
        </pc:spChg>
        <pc:spChg chg="add del mod ord">
          <ac:chgData name="Teja C, Radhakrishna" userId="fbbaa129-01dc-4f06-a548-d424180b29e3" providerId="ADAL" clId="{DF87EC3C-6EE8-4757-9756-12CC5EE5C1C1}" dt="2022-08-26T12:53:34.428" v="637" actId="700"/>
          <ac:spMkLst>
            <pc:docMk/>
            <pc:sldMk cId="4070867703" sldId="374"/>
            <ac:spMk id="6" creationId="{2A8AC68D-1D99-42F8-88BC-0114C4D9C8B1}"/>
          </ac:spMkLst>
        </pc:spChg>
        <pc:spChg chg="add del mod ord">
          <ac:chgData name="Teja C, Radhakrishna" userId="fbbaa129-01dc-4f06-a548-d424180b29e3" providerId="ADAL" clId="{DF87EC3C-6EE8-4757-9756-12CC5EE5C1C1}" dt="2022-08-26T12:53:34.428" v="637" actId="700"/>
          <ac:spMkLst>
            <pc:docMk/>
            <pc:sldMk cId="4070867703" sldId="374"/>
            <ac:spMk id="7" creationId="{D632E25A-0D76-43CE-A545-E6A416A64358}"/>
          </ac:spMkLst>
        </pc:spChg>
        <pc:spChg chg="add del mod ord">
          <ac:chgData name="Teja C, Radhakrishna" userId="fbbaa129-01dc-4f06-a548-d424180b29e3" providerId="ADAL" clId="{DF87EC3C-6EE8-4757-9756-12CC5EE5C1C1}" dt="2022-08-26T12:53:34.428" v="637" actId="700"/>
          <ac:spMkLst>
            <pc:docMk/>
            <pc:sldMk cId="4070867703" sldId="374"/>
            <ac:spMk id="8" creationId="{2A02EA98-D9C8-4D16-9FFB-891017311FB6}"/>
          </ac:spMkLst>
        </pc:spChg>
        <pc:spChg chg="add del mod ord">
          <ac:chgData name="Teja C, Radhakrishna" userId="fbbaa129-01dc-4f06-a548-d424180b29e3" providerId="ADAL" clId="{DF87EC3C-6EE8-4757-9756-12CC5EE5C1C1}" dt="2022-08-26T12:53:11.533" v="636"/>
          <ac:spMkLst>
            <pc:docMk/>
            <pc:sldMk cId="4070867703" sldId="374"/>
            <ac:spMk id="9" creationId="{5649560A-AEDF-4567-B3EE-0A8CFBD9C8B8}"/>
          </ac:spMkLst>
        </pc:spChg>
        <pc:spChg chg="add del mod ord">
          <ac:chgData name="Teja C, Radhakrishna" userId="fbbaa129-01dc-4f06-a548-d424180b29e3" providerId="ADAL" clId="{DF87EC3C-6EE8-4757-9756-12CC5EE5C1C1}" dt="2022-08-26T12:53:34.428" v="637" actId="700"/>
          <ac:spMkLst>
            <pc:docMk/>
            <pc:sldMk cId="4070867703" sldId="374"/>
            <ac:spMk id="10" creationId="{5405303D-F878-4D28-BDED-99EBE11069B7}"/>
          </ac:spMkLst>
        </pc:spChg>
        <pc:spChg chg="add del mod ord">
          <ac:chgData name="Teja C, Radhakrishna" userId="fbbaa129-01dc-4f06-a548-d424180b29e3" providerId="ADAL" clId="{DF87EC3C-6EE8-4757-9756-12CC5EE5C1C1}" dt="2022-08-26T12:53:34.428" v="637" actId="700"/>
          <ac:spMkLst>
            <pc:docMk/>
            <pc:sldMk cId="4070867703" sldId="374"/>
            <ac:spMk id="11" creationId="{31AA82D4-AECF-4310-A057-F9C176B4E014}"/>
          </ac:spMkLst>
        </pc:spChg>
        <pc:spChg chg="add del mod ord">
          <ac:chgData name="Teja C, Radhakrishna" userId="fbbaa129-01dc-4f06-a548-d424180b29e3" providerId="ADAL" clId="{DF87EC3C-6EE8-4757-9756-12CC5EE5C1C1}" dt="2022-08-26T12:53:58.620" v="644" actId="700"/>
          <ac:spMkLst>
            <pc:docMk/>
            <pc:sldMk cId="4070867703" sldId="374"/>
            <ac:spMk id="13" creationId="{F5490477-5023-4D7A-ABA3-DCC60CB18D43}"/>
          </ac:spMkLst>
        </pc:spChg>
        <pc:spChg chg="add del mod ord">
          <ac:chgData name="Teja C, Radhakrishna" userId="fbbaa129-01dc-4f06-a548-d424180b29e3" providerId="ADAL" clId="{DF87EC3C-6EE8-4757-9756-12CC5EE5C1C1}" dt="2022-08-26T12:53:58.620" v="644" actId="700"/>
          <ac:spMkLst>
            <pc:docMk/>
            <pc:sldMk cId="4070867703" sldId="374"/>
            <ac:spMk id="14" creationId="{F628EBF2-E7F2-4455-9D68-3EDE4645B148}"/>
          </ac:spMkLst>
        </pc:spChg>
        <pc:spChg chg="add del mod ord">
          <ac:chgData name="Teja C, Radhakrishna" userId="fbbaa129-01dc-4f06-a548-d424180b29e3" providerId="ADAL" clId="{DF87EC3C-6EE8-4757-9756-12CC5EE5C1C1}" dt="2022-08-26T12:53:58.620" v="644" actId="700"/>
          <ac:spMkLst>
            <pc:docMk/>
            <pc:sldMk cId="4070867703" sldId="374"/>
            <ac:spMk id="15" creationId="{3A33D47C-B499-4D29-93C8-737D77826367}"/>
          </ac:spMkLst>
        </pc:spChg>
        <pc:spChg chg="add del mod ord">
          <ac:chgData name="Teja C, Radhakrishna" userId="fbbaa129-01dc-4f06-a548-d424180b29e3" providerId="ADAL" clId="{DF87EC3C-6EE8-4757-9756-12CC5EE5C1C1}" dt="2022-08-26T12:54:07.173" v="645" actId="700"/>
          <ac:spMkLst>
            <pc:docMk/>
            <pc:sldMk cId="4070867703" sldId="374"/>
            <ac:spMk id="16" creationId="{FBB83031-A1F8-44A3-AEB5-18B1F1A29B77}"/>
          </ac:spMkLst>
        </pc:spChg>
        <pc:spChg chg="add del mod ord">
          <ac:chgData name="Teja C, Radhakrishna" userId="fbbaa129-01dc-4f06-a548-d424180b29e3" providerId="ADAL" clId="{DF87EC3C-6EE8-4757-9756-12CC5EE5C1C1}" dt="2022-08-26T12:54:07.173" v="645" actId="700"/>
          <ac:spMkLst>
            <pc:docMk/>
            <pc:sldMk cId="4070867703" sldId="374"/>
            <ac:spMk id="17" creationId="{99DD2ADE-D500-4E75-B8B3-215AA4559269}"/>
          </ac:spMkLst>
        </pc:spChg>
        <pc:spChg chg="add del mod ord">
          <ac:chgData name="Teja C, Radhakrishna" userId="fbbaa129-01dc-4f06-a548-d424180b29e3" providerId="ADAL" clId="{DF87EC3C-6EE8-4757-9756-12CC5EE5C1C1}" dt="2022-08-26T12:54:07.173" v="645" actId="700"/>
          <ac:spMkLst>
            <pc:docMk/>
            <pc:sldMk cId="4070867703" sldId="374"/>
            <ac:spMk id="18" creationId="{1525E73C-EFD9-4975-9261-6C8E930C5F14}"/>
          </ac:spMkLst>
        </pc:spChg>
        <pc:spChg chg="add del mod ord">
          <ac:chgData name="Teja C, Radhakrishna" userId="fbbaa129-01dc-4f06-a548-d424180b29e3" providerId="ADAL" clId="{DF87EC3C-6EE8-4757-9756-12CC5EE5C1C1}" dt="2022-08-26T12:55:05.863" v="647" actId="700"/>
          <ac:spMkLst>
            <pc:docMk/>
            <pc:sldMk cId="4070867703" sldId="374"/>
            <ac:spMk id="19" creationId="{D7A2C9D8-47F3-44C6-AFDF-7A33F5F090C1}"/>
          </ac:spMkLst>
        </pc:spChg>
        <pc:spChg chg="add del mod ord">
          <ac:chgData name="Teja C, Radhakrishna" userId="fbbaa129-01dc-4f06-a548-d424180b29e3" providerId="ADAL" clId="{DF87EC3C-6EE8-4757-9756-12CC5EE5C1C1}" dt="2022-08-26T12:55:05.863" v="647" actId="700"/>
          <ac:spMkLst>
            <pc:docMk/>
            <pc:sldMk cId="4070867703" sldId="374"/>
            <ac:spMk id="20" creationId="{631A276C-95D5-462C-B4F8-3473C14742E4}"/>
          </ac:spMkLst>
        </pc:spChg>
        <pc:spChg chg="add mod ord">
          <ac:chgData name="Teja C, Radhakrishna" userId="fbbaa129-01dc-4f06-a548-d424180b29e3" providerId="ADAL" clId="{DF87EC3C-6EE8-4757-9756-12CC5EE5C1C1}" dt="2022-08-26T12:56:09.795" v="661" actId="255"/>
          <ac:spMkLst>
            <pc:docMk/>
            <pc:sldMk cId="4070867703" sldId="374"/>
            <ac:spMk id="21" creationId="{BE6D345F-4697-46DA-B3C6-37E29D538DC1}"/>
          </ac:spMkLst>
        </pc:spChg>
        <pc:spChg chg="add mod ord">
          <ac:chgData name="Teja C, Radhakrishna" userId="fbbaa129-01dc-4f06-a548-d424180b29e3" providerId="ADAL" clId="{DF87EC3C-6EE8-4757-9756-12CC5EE5C1C1}" dt="2022-08-26T12:55:54.233" v="659"/>
          <ac:spMkLst>
            <pc:docMk/>
            <pc:sldMk cId="4070867703" sldId="374"/>
            <ac:spMk id="22" creationId="{42D32C76-1B23-44B2-8772-81F8B60F4139}"/>
          </ac:spMkLst>
        </pc:spChg>
        <pc:spChg chg="add mod ord">
          <ac:chgData name="Teja C, Radhakrishna" userId="fbbaa129-01dc-4f06-a548-d424180b29e3" providerId="ADAL" clId="{DF87EC3C-6EE8-4757-9756-12CC5EE5C1C1}" dt="2022-08-26T12:55:05.863" v="647" actId="700"/>
          <ac:spMkLst>
            <pc:docMk/>
            <pc:sldMk cId="4070867703" sldId="374"/>
            <ac:spMk id="23" creationId="{EEAEA311-F2CA-4A24-A823-05F5359BBB10}"/>
          </ac:spMkLst>
        </pc:spChg>
        <pc:spChg chg="add del mod">
          <ac:chgData name="Teja C, Radhakrishna" userId="fbbaa129-01dc-4f06-a548-d424180b29e3" providerId="ADAL" clId="{DF87EC3C-6EE8-4757-9756-12CC5EE5C1C1}" dt="2022-08-26T12:55:52.612" v="658" actId="22"/>
          <ac:spMkLst>
            <pc:docMk/>
            <pc:sldMk cId="4070867703" sldId="374"/>
            <ac:spMk id="26" creationId="{460A7CD3-7625-4E9B-A5C5-CE63498F77BE}"/>
          </ac:spMkLst>
        </pc:spChg>
        <pc:picChg chg="add mod ord">
          <ac:chgData name="Teja C, Radhakrishna" userId="fbbaa129-01dc-4f06-a548-d424180b29e3" providerId="ADAL" clId="{DF87EC3C-6EE8-4757-9756-12CC5EE5C1C1}" dt="2022-08-26T12:55:09.329" v="648" actId="1076"/>
          <ac:picMkLst>
            <pc:docMk/>
            <pc:sldMk cId="4070867703" sldId="374"/>
            <ac:picMk id="12" creationId="{66165DC7-549B-4F22-847D-8F62D135C36B}"/>
          </ac:picMkLst>
        </pc:picChg>
        <pc:picChg chg="add mod">
          <ac:chgData name="Teja C, Radhakrishna" userId="fbbaa129-01dc-4f06-a548-d424180b29e3" providerId="ADAL" clId="{DF87EC3C-6EE8-4757-9756-12CC5EE5C1C1}" dt="2022-08-26T12:55:17.567" v="650" actId="1076"/>
          <ac:picMkLst>
            <pc:docMk/>
            <pc:sldMk cId="4070867703" sldId="374"/>
            <ac:picMk id="24" creationId="{1BDBA7E6-D0F5-46D3-AC27-C6173EF16936}"/>
          </ac:picMkLst>
        </pc:picChg>
        <pc:picChg chg="add mod">
          <ac:chgData name="Teja C, Radhakrishna" userId="fbbaa129-01dc-4f06-a548-d424180b29e3" providerId="ADAL" clId="{DF87EC3C-6EE8-4757-9756-12CC5EE5C1C1}" dt="2022-08-26T12:56:24.222" v="663" actId="1076"/>
          <ac:picMkLst>
            <pc:docMk/>
            <pc:sldMk cId="4070867703" sldId="374"/>
            <ac:picMk id="27" creationId="{BA67225A-05D6-4321-AC36-2B56C2963E2D}"/>
          </ac:picMkLst>
        </pc:picChg>
      </pc:sldChg>
      <pc:sldChg chg="addSp delSp modSp new del mod modClrScheme chgLayout">
        <pc:chgData name="Teja C, Radhakrishna" userId="fbbaa129-01dc-4f06-a548-d424180b29e3" providerId="ADAL" clId="{DF87EC3C-6EE8-4757-9756-12CC5EE5C1C1}" dt="2022-08-27T03:56:54.938" v="2547" actId="2696"/>
        <pc:sldMkLst>
          <pc:docMk/>
          <pc:sldMk cId="3375126841" sldId="375"/>
        </pc:sldMkLst>
        <pc:spChg chg="del mod ord">
          <ac:chgData name="Teja C, Radhakrishna" userId="fbbaa129-01dc-4f06-a548-d424180b29e3" providerId="ADAL" clId="{DF87EC3C-6EE8-4757-9756-12CC5EE5C1C1}" dt="2022-08-26T12:56:40.649" v="665" actId="700"/>
          <ac:spMkLst>
            <pc:docMk/>
            <pc:sldMk cId="3375126841" sldId="375"/>
            <ac:spMk id="2" creationId="{2CEAC2C2-173B-47E0-9068-16975203BB26}"/>
          </ac:spMkLst>
        </pc:spChg>
        <pc:spChg chg="del mod ord">
          <ac:chgData name="Teja C, Radhakrishna" userId="fbbaa129-01dc-4f06-a548-d424180b29e3" providerId="ADAL" clId="{DF87EC3C-6EE8-4757-9756-12CC5EE5C1C1}" dt="2022-08-26T12:56:40.649" v="665" actId="700"/>
          <ac:spMkLst>
            <pc:docMk/>
            <pc:sldMk cId="3375126841" sldId="375"/>
            <ac:spMk id="3" creationId="{59A7D2AC-3359-40F3-BA90-B98F4D7FACF6}"/>
          </ac:spMkLst>
        </pc:spChg>
        <pc:spChg chg="del mod ord">
          <ac:chgData name="Teja C, Radhakrishna" userId="fbbaa129-01dc-4f06-a548-d424180b29e3" providerId="ADAL" clId="{DF87EC3C-6EE8-4757-9756-12CC5EE5C1C1}" dt="2022-08-26T12:56:40.649" v="665" actId="700"/>
          <ac:spMkLst>
            <pc:docMk/>
            <pc:sldMk cId="3375126841" sldId="375"/>
            <ac:spMk id="4" creationId="{58868084-B64F-443E-AE88-519C5433DD2A}"/>
          </ac:spMkLst>
        </pc:spChg>
        <pc:spChg chg="del mod ord">
          <ac:chgData name="Teja C, Radhakrishna" userId="fbbaa129-01dc-4f06-a548-d424180b29e3" providerId="ADAL" clId="{DF87EC3C-6EE8-4757-9756-12CC5EE5C1C1}" dt="2022-08-26T12:56:40.649" v="665" actId="700"/>
          <ac:spMkLst>
            <pc:docMk/>
            <pc:sldMk cId="3375126841" sldId="375"/>
            <ac:spMk id="5" creationId="{20A23A6D-516D-46D5-A57A-D319E032D823}"/>
          </ac:spMkLst>
        </pc:spChg>
        <pc:spChg chg="add mod ord">
          <ac:chgData name="Teja C, Radhakrishna" userId="fbbaa129-01dc-4f06-a548-d424180b29e3" providerId="ADAL" clId="{DF87EC3C-6EE8-4757-9756-12CC5EE5C1C1}" dt="2022-08-26T12:56:54.139" v="669" actId="20577"/>
          <ac:spMkLst>
            <pc:docMk/>
            <pc:sldMk cId="3375126841" sldId="375"/>
            <ac:spMk id="6" creationId="{018B4CC6-4ADB-4F16-8A33-4CF943E8D8FE}"/>
          </ac:spMkLst>
        </pc:spChg>
        <pc:spChg chg="add mod ord">
          <ac:chgData name="Teja C, Radhakrishna" userId="fbbaa129-01dc-4f06-a548-d424180b29e3" providerId="ADAL" clId="{DF87EC3C-6EE8-4757-9756-12CC5EE5C1C1}" dt="2022-08-26T12:56:40.649" v="665" actId="700"/>
          <ac:spMkLst>
            <pc:docMk/>
            <pc:sldMk cId="3375126841" sldId="375"/>
            <ac:spMk id="7" creationId="{284A12E9-5AE8-4222-8DE4-253758E3916D}"/>
          </ac:spMkLst>
        </pc:spChg>
        <pc:spChg chg="add mod ord">
          <ac:chgData name="Teja C, Radhakrishna" userId="fbbaa129-01dc-4f06-a548-d424180b29e3" providerId="ADAL" clId="{DF87EC3C-6EE8-4757-9756-12CC5EE5C1C1}" dt="2022-08-26T12:56:40.649" v="665" actId="700"/>
          <ac:spMkLst>
            <pc:docMk/>
            <pc:sldMk cId="3375126841" sldId="375"/>
            <ac:spMk id="8" creationId="{16F70161-B750-4D4F-8982-E9C15422888C}"/>
          </ac:spMkLst>
        </pc:spChg>
        <pc:spChg chg="add mod ord">
          <ac:chgData name="Teja C, Radhakrishna" userId="fbbaa129-01dc-4f06-a548-d424180b29e3" providerId="ADAL" clId="{DF87EC3C-6EE8-4757-9756-12CC5EE5C1C1}" dt="2022-08-26T12:56:59.746" v="670"/>
          <ac:spMkLst>
            <pc:docMk/>
            <pc:sldMk cId="3375126841" sldId="375"/>
            <ac:spMk id="9" creationId="{41BBFE99-45D9-4777-9205-890EF01F6CE8}"/>
          </ac:spMkLst>
        </pc:spChg>
        <pc:picChg chg="add mod">
          <ac:chgData name="Teja C, Radhakrishna" userId="fbbaa129-01dc-4f06-a548-d424180b29e3" providerId="ADAL" clId="{DF87EC3C-6EE8-4757-9756-12CC5EE5C1C1}" dt="2022-08-26T12:56:42.436" v="666"/>
          <ac:picMkLst>
            <pc:docMk/>
            <pc:sldMk cId="3375126841" sldId="375"/>
            <ac:picMk id="10" creationId="{55FC2440-2845-4F51-8ABD-57A0260C8F97}"/>
          </ac:picMkLst>
        </pc:picChg>
      </pc:sldChg>
      <pc:sldChg chg="addSp delSp modSp add mod chgLayout">
        <pc:chgData name="Teja C, Radhakrishna" userId="fbbaa129-01dc-4f06-a548-d424180b29e3" providerId="ADAL" clId="{DF87EC3C-6EE8-4757-9756-12CC5EE5C1C1}" dt="2022-08-27T04:00:24.549" v="2575" actId="1076"/>
        <pc:sldMkLst>
          <pc:docMk/>
          <pc:sldMk cId="152759910" sldId="376"/>
        </pc:sldMkLst>
        <pc:spChg chg="add mod ord">
          <ac:chgData name="Teja C, Radhakrishna" userId="fbbaa129-01dc-4f06-a548-d424180b29e3" providerId="ADAL" clId="{DF87EC3C-6EE8-4757-9756-12CC5EE5C1C1}" dt="2022-08-26T12:57:58.087" v="729" actId="255"/>
          <ac:spMkLst>
            <pc:docMk/>
            <pc:sldMk cId="152759910" sldId="376"/>
            <ac:spMk id="2" creationId="{31FC46F4-2E3A-4511-AAE8-002156B4F437}"/>
          </ac:spMkLst>
        </pc:spChg>
        <pc:spChg chg="add mod">
          <ac:chgData name="Teja C, Radhakrishna" userId="fbbaa129-01dc-4f06-a548-d424180b29e3" providerId="ADAL" clId="{DF87EC3C-6EE8-4757-9756-12CC5EE5C1C1}" dt="2022-08-27T04:00:17.571" v="2573" actId="20577"/>
          <ac:spMkLst>
            <pc:docMk/>
            <pc:sldMk cId="152759910" sldId="376"/>
            <ac:spMk id="4" creationId="{690FAC01-EC2C-4CB2-9DDE-56F209518F7B}"/>
          </ac:spMkLst>
        </pc:spChg>
        <pc:spChg chg="mod ord">
          <ac:chgData name="Teja C, Radhakrishna" userId="fbbaa129-01dc-4f06-a548-d424180b29e3" providerId="ADAL" clId="{DF87EC3C-6EE8-4757-9756-12CC5EE5C1C1}" dt="2022-08-26T12:57:21.652" v="679" actId="700"/>
          <ac:spMkLst>
            <pc:docMk/>
            <pc:sldMk cId="152759910" sldId="376"/>
            <ac:spMk id="6" creationId="{018B4CC6-4ADB-4F16-8A33-4CF943E8D8FE}"/>
          </ac:spMkLst>
        </pc:spChg>
        <pc:spChg chg="del">
          <ac:chgData name="Teja C, Radhakrishna" userId="fbbaa129-01dc-4f06-a548-d424180b29e3" providerId="ADAL" clId="{DF87EC3C-6EE8-4757-9756-12CC5EE5C1C1}" dt="2022-08-26T12:57:21.652" v="679" actId="700"/>
          <ac:spMkLst>
            <pc:docMk/>
            <pc:sldMk cId="152759910" sldId="376"/>
            <ac:spMk id="7" creationId="{284A12E9-5AE8-4222-8DE4-253758E3916D}"/>
          </ac:spMkLst>
        </pc:spChg>
        <pc:spChg chg="del">
          <ac:chgData name="Teja C, Radhakrishna" userId="fbbaa129-01dc-4f06-a548-d424180b29e3" providerId="ADAL" clId="{DF87EC3C-6EE8-4757-9756-12CC5EE5C1C1}" dt="2022-08-26T12:57:21.652" v="679" actId="700"/>
          <ac:spMkLst>
            <pc:docMk/>
            <pc:sldMk cId="152759910" sldId="376"/>
            <ac:spMk id="8" creationId="{16F70161-B750-4D4F-8982-E9C15422888C}"/>
          </ac:spMkLst>
        </pc:spChg>
        <pc:spChg chg="mod ord">
          <ac:chgData name="Teja C, Radhakrishna" userId="fbbaa129-01dc-4f06-a548-d424180b29e3" providerId="ADAL" clId="{DF87EC3C-6EE8-4757-9756-12CC5EE5C1C1}" dt="2022-08-26T12:57:50.453" v="728" actId="20577"/>
          <ac:spMkLst>
            <pc:docMk/>
            <pc:sldMk cId="152759910" sldId="376"/>
            <ac:spMk id="9" creationId="{41BBFE99-45D9-4777-9205-890EF01F6CE8}"/>
          </ac:spMkLst>
        </pc:spChg>
        <pc:picChg chg="del mod ord">
          <ac:chgData name="Teja C, Radhakrishna" userId="fbbaa129-01dc-4f06-a548-d424180b29e3" providerId="ADAL" clId="{DF87EC3C-6EE8-4757-9756-12CC5EE5C1C1}" dt="2022-08-26T12:57:32.190" v="681" actId="478"/>
          <ac:picMkLst>
            <pc:docMk/>
            <pc:sldMk cId="152759910" sldId="376"/>
            <ac:picMk id="10" creationId="{55FC2440-2845-4F51-8ABD-57A0260C8F97}"/>
          </ac:picMkLst>
        </pc:picChg>
        <pc:picChg chg="add del mod">
          <ac:chgData name="Teja C, Radhakrishna" userId="fbbaa129-01dc-4f06-a548-d424180b29e3" providerId="ADAL" clId="{DF87EC3C-6EE8-4757-9756-12CC5EE5C1C1}" dt="2022-08-27T04:00:04.187" v="2551" actId="478"/>
          <ac:picMkLst>
            <pc:docMk/>
            <pc:sldMk cId="152759910" sldId="376"/>
            <ac:picMk id="11" creationId="{F1BD5C15-53DF-479C-912E-76CE2E309DB6}"/>
          </ac:picMkLst>
        </pc:picChg>
        <pc:picChg chg="add del mod">
          <ac:chgData name="Teja C, Radhakrishna" userId="fbbaa129-01dc-4f06-a548-d424180b29e3" providerId="ADAL" clId="{DF87EC3C-6EE8-4757-9756-12CC5EE5C1C1}" dt="2022-08-27T03:59:33.276" v="2548" actId="478"/>
          <ac:picMkLst>
            <pc:docMk/>
            <pc:sldMk cId="152759910" sldId="376"/>
            <ac:picMk id="12" creationId="{41A71B77-4239-486A-904D-25798A516D63}"/>
          </ac:picMkLst>
        </pc:picChg>
        <pc:picChg chg="add mod">
          <ac:chgData name="Teja C, Radhakrishna" userId="fbbaa129-01dc-4f06-a548-d424180b29e3" providerId="ADAL" clId="{DF87EC3C-6EE8-4757-9756-12CC5EE5C1C1}" dt="2022-08-27T03:59:38.537" v="2550" actId="1076"/>
          <ac:picMkLst>
            <pc:docMk/>
            <pc:sldMk cId="152759910" sldId="376"/>
            <ac:picMk id="13" creationId="{2E18DBD6-3F31-4A7E-83EA-08BFFD4BFE72}"/>
          </ac:picMkLst>
        </pc:picChg>
        <pc:picChg chg="add mod">
          <ac:chgData name="Teja C, Radhakrishna" userId="fbbaa129-01dc-4f06-a548-d424180b29e3" providerId="ADAL" clId="{DF87EC3C-6EE8-4757-9756-12CC5EE5C1C1}" dt="2022-08-27T04:00:24.549" v="2575" actId="1076"/>
          <ac:picMkLst>
            <pc:docMk/>
            <pc:sldMk cId="152759910" sldId="376"/>
            <ac:picMk id="15" creationId="{5B96940C-C81B-47B8-8988-70E4B76116BF}"/>
          </ac:picMkLst>
        </pc:picChg>
      </pc:sldChg>
      <pc:sldChg chg="addSp delSp modSp new mod">
        <pc:chgData name="Teja C, Radhakrishna" userId="fbbaa129-01dc-4f06-a548-d424180b29e3" providerId="ADAL" clId="{DF87EC3C-6EE8-4757-9756-12CC5EE5C1C1}" dt="2022-09-01T08:25:24.957" v="12948" actId="20577"/>
        <pc:sldMkLst>
          <pc:docMk/>
          <pc:sldMk cId="1689249052" sldId="377"/>
        </pc:sldMkLst>
        <pc:spChg chg="mod">
          <ac:chgData name="Teja C, Radhakrishna" userId="fbbaa129-01dc-4f06-a548-d424180b29e3" providerId="ADAL" clId="{DF87EC3C-6EE8-4757-9756-12CC5EE5C1C1}" dt="2022-08-30T06:22:24.137" v="9240" actId="20577"/>
          <ac:spMkLst>
            <pc:docMk/>
            <pc:sldMk cId="1689249052" sldId="377"/>
            <ac:spMk id="2" creationId="{D81B08CE-F685-4D81-95C2-E63822153272}"/>
          </ac:spMkLst>
        </pc:spChg>
        <pc:spChg chg="mod">
          <ac:chgData name="Teja C, Radhakrishna" userId="fbbaa129-01dc-4f06-a548-d424180b29e3" providerId="ADAL" clId="{DF87EC3C-6EE8-4757-9756-12CC5EE5C1C1}" dt="2022-09-01T08:25:24.957" v="12948" actId="20577"/>
          <ac:spMkLst>
            <pc:docMk/>
            <pc:sldMk cId="1689249052" sldId="377"/>
            <ac:spMk id="3" creationId="{81BFB0C4-1F4F-466A-9C51-0112DA74F0DE}"/>
          </ac:spMkLst>
        </pc:spChg>
        <pc:spChg chg="del">
          <ac:chgData name="Teja C, Radhakrishna" userId="fbbaa129-01dc-4f06-a548-d424180b29e3" providerId="ADAL" clId="{DF87EC3C-6EE8-4757-9756-12CC5EE5C1C1}" dt="2022-08-26T12:59:05.790" v="738"/>
          <ac:spMkLst>
            <pc:docMk/>
            <pc:sldMk cId="1689249052" sldId="377"/>
            <ac:spMk id="4" creationId="{B283BF22-3CFA-4576-888E-EBC1A7ED5B67}"/>
          </ac:spMkLst>
        </pc:spChg>
        <pc:spChg chg="mod">
          <ac:chgData name="Teja C, Radhakrishna" userId="fbbaa129-01dc-4f06-a548-d424180b29e3" providerId="ADAL" clId="{DF87EC3C-6EE8-4757-9756-12CC5EE5C1C1}" dt="2022-08-26T12:58:57.578" v="736"/>
          <ac:spMkLst>
            <pc:docMk/>
            <pc:sldMk cId="1689249052" sldId="377"/>
            <ac:spMk id="5" creationId="{853F7400-9D94-4564-B5F6-2CC5E2763C26}"/>
          </ac:spMkLst>
        </pc:spChg>
        <pc:picChg chg="add mod">
          <ac:chgData name="Teja C, Radhakrishna" userId="fbbaa129-01dc-4f06-a548-d424180b29e3" providerId="ADAL" clId="{DF87EC3C-6EE8-4757-9756-12CC5EE5C1C1}" dt="2022-08-26T12:59:05.790" v="738"/>
          <ac:picMkLst>
            <pc:docMk/>
            <pc:sldMk cId="1689249052" sldId="377"/>
            <ac:picMk id="6" creationId="{397936F9-8178-48C1-8E3C-C4BB5BF785DA}"/>
          </ac:picMkLst>
        </pc:picChg>
      </pc:sldChg>
      <pc:sldChg chg="addSp delSp modSp new mod modClrScheme modAnim chgLayout">
        <pc:chgData name="Teja C, Radhakrishna" userId="fbbaa129-01dc-4f06-a548-d424180b29e3" providerId="ADAL" clId="{DF87EC3C-6EE8-4757-9756-12CC5EE5C1C1}" dt="2022-08-26T13:11:21.013" v="756" actId="1076"/>
        <pc:sldMkLst>
          <pc:docMk/>
          <pc:sldMk cId="1297741378" sldId="378"/>
        </pc:sldMkLst>
        <pc:spChg chg="del mod ord">
          <ac:chgData name="Teja C, Radhakrishna" userId="fbbaa129-01dc-4f06-a548-d424180b29e3" providerId="ADAL" clId="{DF87EC3C-6EE8-4757-9756-12CC5EE5C1C1}" dt="2022-08-26T13:10:16.779" v="742" actId="700"/>
          <ac:spMkLst>
            <pc:docMk/>
            <pc:sldMk cId="1297741378" sldId="378"/>
            <ac:spMk id="2" creationId="{DEC72A41-5804-4608-98A9-C9EC8963F7CA}"/>
          </ac:spMkLst>
        </pc:spChg>
        <pc:spChg chg="del mod ord">
          <ac:chgData name="Teja C, Radhakrishna" userId="fbbaa129-01dc-4f06-a548-d424180b29e3" providerId="ADAL" clId="{DF87EC3C-6EE8-4757-9756-12CC5EE5C1C1}" dt="2022-08-26T13:10:16.779" v="742" actId="700"/>
          <ac:spMkLst>
            <pc:docMk/>
            <pc:sldMk cId="1297741378" sldId="378"/>
            <ac:spMk id="3" creationId="{395ECCE9-1FCD-47C4-9ACD-EE823635F4D9}"/>
          </ac:spMkLst>
        </pc:spChg>
        <pc:spChg chg="del">
          <ac:chgData name="Teja C, Radhakrishna" userId="fbbaa129-01dc-4f06-a548-d424180b29e3" providerId="ADAL" clId="{DF87EC3C-6EE8-4757-9756-12CC5EE5C1C1}" dt="2022-08-26T13:10:16.779" v="742" actId="700"/>
          <ac:spMkLst>
            <pc:docMk/>
            <pc:sldMk cId="1297741378" sldId="378"/>
            <ac:spMk id="4" creationId="{4E3FA717-4494-4B9A-97A7-BE37AA12571B}"/>
          </ac:spMkLst>
        </pc:spChg>
        <pc:spChg chg="del">
          <ac:chgData name="Teja C, Radhakrishna" userId="fbbaa129-01dc-4f06-a548-d424180b29e3" providerId="ADAL" clId="{DF87EC3C-6EE8-4757-9756-12CC5EE5C1C1}" dt="2022-08-26T13:10:16.779" v="742" actId="700"/>
          <ac:spMkLst>
            <pc:docMk/>
            <pc:sldMk cId="1297741378" sldId="378"/>
            <ac:spMk id="5" creationId="{2603708F-9D47-492F-AC88-DB19DFA9F3CE}"/>
          </ac:spMkLst>
        </pc:spChg>
        <pc:spChg chg="add mod ord">
          <ac:chgData name="Teja C, Radhakrishna" userId="fbbaa129-01dc-4f06-a548-d424180b29e3" providerId="ADAL" clId="{DF87EC3C-6EE8-4757-9756-12CC5EE5C1C1}" dt="2022-08-26T13:10:28.484" v="744" actId="700"/>
          <ac:spMkLst>
            <pc:docMk/>
            <pc:sldMk cId="1297741378" sldId="378"/>
            <ac:spMk id="6" creationId="{0B225C1E-E166-44D1-93FF-364A3316FA7A}"/>
          </ac:spMkLst>
        </pc:spChg>
        <pc:spChg chg="add del mod ord">
          <ac:chgData name="Teja C, Radhakrishna" userId="fbbaa129-01dc-4f06-a548-d424180b29e3" providerId="ADAL" clId="{DF87EC3C-6EE8-4757-9756-12CC5EE5C1C1}" dt="2022-08-26T13:10:28.484" v="744" actId="700"/>
          <ac:spMkLst>
            <pc:docMk/>
            <pc:sldMk cId="1297741378" sldId="378"/>
            <ac:spMk id="7" creationId="{600C1FE9-C8CC-4F21-AF4A-3918E1B0ACB4}"/>
          </ac:spMkLst>
        </pc:spChg>
        <pc:spChg chg="add del mod ord">
          <ac:chgData name="Teja C, Radhakrishna" userId="fbbaa129-01dc-4f06-a548-d424180b29e3" providerId="ADAL" clId="{DF87EC3C-6EE8-4757-9756-12CC5EE5C1C1}" dt="2022-08-26T13:10:30.321" v="745"/>
          <ac:spMkLst>
            <pc:docMk/>
            <pc:sldMk cId="1297741378" sldId="378"/>
            <ac:spMk id="8" creationId="{C855EE62-AD15-4A53-B6FF-E468D96B503F}"/>
          </ac:spMkLst>
        </pc:spChg>
        <pc:spChg chg="add mod ord">
          <ac:chgData name="Teja C, Radhakrishna" userId="fbbaa129-01dc-4f06-a548-d424180b29e3" providerId="ADAL" clId="{DF87EC3C-6EE8-4757-9756-12CC5EE5C1C1}" dt="2022-08-26T13:10:59.203" v="750" actId="255"/>
          <ac:spMkLst>
            <pc:docMk/>
            <pc:sldMk cId="1297741378" sldId="378"/>
            <ac:spMk id="9" creationId="{14783087-61E3-4B58-8E4C-F38BFBE7F84E}"/>
          </ac:spMkLst>
        </pc:spChg>
        <pc:picChg chg="add mod">
          <ac:chgData name="Teja C, Radhakrishna" userId="fbbaa129-01dc-4f06-a548-d424180b29e3" providerId="ADAL" clId="{DF87EC3C-6EE8-4757-9756-12CC5EE5C1C1}" dt="2022-08-26T13:11:02.849" v="751" actId="1076"/>
          <ac:picMkLst>
            <pc:docMk/>
            <pc:sldMk cId="1297741378" sldId="378"/>
            <ac:picMk id="10" creationId="{9369A337-B296-45CB-830B-F86FBE1BD42D}"/>
          </ac:picMkLst>
        </pc:picChg>
        <pc:picChg chg="add mod">
          <ac:chgData name="Teja C, Radhakrishna" userId="fbbaa129-01dc-4f06-a548-d424180b29e3" providerId="ADAL" clId="{DF87EC3C-6EE8-4757-9756-12CC5EE5C1C1}" dt="2022-08-26T13:11:09.942" v="753" actId="1076"/>
          <ac:picMkLst>
            <pc:docMk/>
            <pc:sldMk cId="1297741378" sldId="378"/>
            <ac:picMk id="11" creationId="{2E57B1FD-FA80-4E82-9505-6D939102F03B}"/>
          </ac:picMkLst>
        </pc:picChg>
        <pc:picChg chg="add mod">
          <ac:chgData name="Teja C, Radhakrishna" userId="fbbaa129-01dc-4f06-a548-d424180b29e3" providerId="ADAL" clId="{DF87EC3C-6EE8-4757-9756-12CC5EE5C1C1}" dt="2022-08-26T13:11:21.013" v="756" actId="1076"/>
          <ac:picMkLst>
            <pc:docMk/>
            <pc:sldMk cId="1297741378" sldId="378"/>
            <ac:picMk id="12" creationId="{D9A7CE30-7153-4D65-A42D-C69477926C09}"/>
          </ac:picMkLst>
        </pc:picChg>
      </pc:sldChg>
      <pc:sldChg chg="addSp delSp modSp new mod modAnim">
        <pc:chgData name="Teja C, Radhakrishna" userId="fbbaa129-01dc-4f06-a548-d424180b29e3" providerId="ADAL" clId="{DF87EC3C-6EE8-4757-9756-12CC5EE5C1C1}" dt="2022-08-26T13:12:44.899" v="772" actId="255"/>
        <pc:sldMkLst>
          <pc:docMk/>
          <pc:sldMk cId="3713584170" sldId="379"/>
        </pc:sldMkLst>
        <pc:spChg chg="mod">
          <ac:chgData name="Teja C, Radhakrishna" userId="fbbaa129-01dc-4f06-a548-d424180b29e3" providerId="ADAL" clId="{DF87EC3C-6EE8-4757-9756-12CC5EE5C1C1}" dt="2022-08-26T13:12:44.899" v="772" actId="255"/>
          <ac:spMkLst>
            <pc:docMk/>
            <pc:sldMk cId="3713584170" sldId="379"/>
            <ac:spMk id="2" creationId="{49A102C7-4BE7-4EC5-875C-9D168D394267}"/>
          </ac:spMkLst>
        </pc:spChg>
        <pc:spChg chg="del">
          <ac:chgData name="Teja C, Radhakrishna" userId="fbbaa129-01dc-4f06-a548-d424180b29e3" providerId="ADAL" clId="{DF87EC3C-6EE8-4757-9756-12CC5EE5C1C1}" dt="2022-08-26T13:11:39.421" v="758"/>
          <ac:spMkLst>
            <pc:docMk/>
            <pc:sldMk cId="3713584170" sldId="379"/>
            <ac:spMk id="3" creationId="{2A53F303-8B18-435C-9FF0-3799C3088991}"/>
          </ac:spMkLst>
        </pc:spChg>
        <pc:spChg chg="mod">
          <ac:chgData name="Teja C, Radhakrishna" userId="fbbaa129-01dc-4f06-a548-d424180b29e3" providerId="ADAL" clId="{DF87EC3C-6EE8-4757-9756-12CC5EE5C1C1}" dt="2022-08-26T13:12:02.885" v="762" actId="255"/>
          <ac:spMkLst>
            <pc:docMk/>
            <pc:sldMk cId="3713584170" sldId="379"/>
            <ac:spMk id="4" creationId="{036F5579-C78C-48E2-B9B7-B129EC5C8C20}"/>
          </ac:spMkLst>
        </pc:spChg>
        <pc:picChg chg="add mod">
          <ac:chgData name="Teja C, Radhakrishna" userId="fbbaa129-01dc-4f06-a548-d424180b29e3" providerId="ADAL" clId="{DF87EC3C-6EE8-4757-9756-12CC5EE5C1C1}" dt="2022-08-26T13:12:22.796" v="769" actId="1076"/>
          <ac:picMkLst>
            <pc:docMk/>
            <pc:sldMk cId="3713584170" sldId="379"/>
            <ac:picMk id="5" creationId="{D7D930B0-04FD-4487-932C-D6B1E91D7051}"/>
          </ac:picMkLst>
        </pc:picChg>
        <pc:picChg chg="add mod">
          <ac:chgData name="Teja C, Radhakrishna" userId="fbbaa129-01dc-4f06-a548-d424180b29e3" providerId="ADAL" clId="{DF87EC3C-6EE8-4757-9756-12CC5EE5C1C1}" dt="2022-08-26T13:12:19.444" v="768" actId="1076"/>
          <ac:picMkLst>
            <pc:docMk/>
            <pc:sldMk cId="3713584170" sldId="379"/>
            <ac:picMk id="6" creationId="{350AC130-099A-48AF-91F2-772C560FB71E}"/>
          </ac:picMkLst>
        </pc:picChg>
        <pc:picChg chg="add mod">
          <ac:chgData name="Teja C, Radhakrishna" userId="fbbaa129-01dc-4f06-a548-d424180b29e3" providerId="ADAL" clId="{DF87EC3C-6EE8-4757-9756-12CC5EE5C1C1}" dt="2022-08-26T13:12:29.516" v="770" actId="1076"/>
          <ac:picMkLst>
            <pc:docMk/>
            <pc:sldMk cId="3713584170" sldId="379"/>
            <ac:picMk id="7" creationId="{0BE2A957-0F5B-4E78-9FA9-A45693974F26}"/>
          </ac:picMkLst>
        </pc:picChg>
      </pc:sldChg>
      <pc:sldChg chg="addSp delSp modSp new mod modClrScheme modAnim chgLayout">
        <pc:chgData name="Teja C, Radhakrishna" userId="fbbaa129-01dc-4f06-a548-d424180b29e3" providerId="ADAL" clId="{DF87EC3C-6EE8-4757-9756-12CC5EE5C1C1}" dt="2022-08-26T13:13:21.145" v="778"/>
        <pc:sldMkLst>
          <pc:docMk/>
          <pc:sldMk cId="2882909612" sldId="380"/>
        </pc:sldMkLst>
        <pc:spChg chg="del mod ord">
          <ac:chgData name="Teja C, Radhakrishna" userId="fbbaa129-01dc-4f06-a548-d424180b29e3" providerId="ADAL" clId="{DF87EC3C-6EE8-4757-9756-12CC5EE5C1C1}" dt="2022-08-26T13:13:04.196" v="774" actId="700"/>
          <ac:spMkLst>
            <pc:docMk/>
            <pc:sldMk cId="2882909612" sldId="380"/>
            <ac:spMk id="2" creationId="{438AD2C0-37A6-4D30-99BC-1E784F5DF0BD}"/>
          </ac:spMkLst>
        </pc:spChg>
        <pc:spChg chg="del mod ord">
          <ac:chgData name="Teja C, Radhakrishna" userId="fbbaa129-01dc-4f06-a548-d424180b29e3" providerId="ADAL" clId="{DF87EC3C-6EE8-4757-9756-12CC5EE5C1C1}" dt="2022-08-26T13:13:04.196" v="774" actId="700"/>
          <ac:spMkLst>
            <pc:docMk/>
            <pc:sldMk cId="2882909612" sldId="380"/>
            <ac:spMk id="3" creationId="{C1DBC8DB-E040-4CD1-A5F5-34757EC85E45}"/>
          </ac:spMkLst>
        </pc:spChg>
        <pc:spChg chg="del mod ord">
          <ac:chgData name="Teja C, Radhakrishna" userId="fbbaa129-01dc-4f06-a548-d424180b29e3" providerId="ADAL" clId="{DF87EC3C-6EE8-4757-9756-12CC5EE5C1C1}" dt="2022-08-26T13:13:04.196" v="774" actId="700"/>
          <ac:spMkLst>
            <pc:docMk/>
            <pc:sldMk cId="2882909612" sldId="380"/>
            <ac:spMk id="4" creationId="{DB63A6DF-57E5-44AB-AD6B-287A444B43D7}"/>
          </ac:spMkLst>
        </pc:spChg>
        <pc:spChg chg="add mod ord">
          <ac:chgData name="Teja C, Radhakrishna" userId="fbbaa129-01dc-4f06-a548-d424180b29e3" providerId="ADAL" clId="{DF87EC3C-6EE8-4757-9756-12CC5EE5C1C1}" dt="2022-08-26T13:13:21.145" v="778"/>
          <ac:spMkLst>
            <pc:docMk/>
            <pc:sldMk cId="2882909612" sldId="380"/>
            <ac:spMk id="5" creationId="{25AB23A1-19A9-4507-939D-E76AC9FEFCA0}"/>
          </ac:spMkLst>
        </pc:spChg>
        <pc:spChg chg="add del mod ord">
          <ac:chgData name="Teja C, Radhakrishna" userId="fbbaa129-01dc-4f06-a548-d424180b29e3" providerId="ADAL" clId="{DF87EC3C-6EE8-4757-9756-12CC5EE5C1C1}" dt="2022-08-26T13:13:07.601" v="775"/>
          <ac:spMkLst>
            <pc:docMk/>
            <pc:sldMk cId="2882909612" sldId="380"/>
            <ac:spMk id="6" creationId="{AA62AB4F-CBDB-4339-8133-7BD58CB182B5}"/>
          </ac:spMkLst>
        </pc:spChg>
        <pc:spChg chg="add del mod ord">
          <ac:chgData name="Teja C, Radhakrishna" userId="fbbaa129-01dc-4f06-a548-d424180b29e3" providerId="ADAL" clId="{DF87EC3C-6EE8-4757-9756-12CC5EE5C1C1}" dt="2022-08-26T13:13:11.385" v="776"/>
          <ac:spMkLst>
            <pc:docMk/>
            <pc:sldMk cId="2882909612" sldId="380"/>
            <ac:spMk id="7" creationId="{FDAB8136-09CB-4138-81E1-055A3E043085}"/>
          </ac:spMkLst>
        </pc:spChg>
        <pc:spChg chg="add mod ord">
          <ac:chgData name="Teja C, Radhakrishna" userId="fbbaa129-01dc-4f06-a548-d424180b29e3" providerId="ADAL" clId="{DF87EC3C-6EE8-4757-9756-12CC5EE5C1C1}" dt="2022-08-26T13:13:16.266" v="777"/>
          <ac:spMkLst>
            <pc:docMk/>
            <pc:sldMk cId="2882909612" sldId="380"/>
            <ac:spMk id="8" creationId="{D4A1E2FC-F582-48E6-9C88-A09866B5A6FD}"/>
          </ac:spMkLst>
        </pc:spChg>
        <pc:picChg chg="add mod">
          <ac:chgData name="Teja C, Radhakrishna" userId="fbbaa129-01dc-4f06-a548-d424180b29e3" providerId="ADAL" clId="{DF87EC3C-6EE8-4757-9756-12CC5EE5C1C1}" dt="2022-08-26T13:13:07.601" v="775"/>
          <ac:picMkLst>
            <pc:docMk/>
            <pc:sldMk cId="2882909612" sldId="380"/>
            <ac:picMk id="9" creationId="{C754744F-5B21-4B08-B35D-1C08872D6713}"/>
          </ac:picMkLst>
        </pc:picChg>
        <pc:picChg chg="add mod">
          <ac:chgData name="Teja C, Radhakrishna" userId="fbbaa129-01dc-4f06-a548-d424180b29e3" providerId="ADAL" clId="{DF87EC3C-6EE8-4757-9756-12CC5EE5C1C1}" dt="2022-08-26T13:13:11.385" v="776"/>
          <ac:picMkLst>
            <pc:docMk/>
            <pc:sldMk cId="2882909612" sldId="380"/>
            <ac:picMk id="10" creationId="{309C8FCE-B17E-49C4-BAAC-38E74A0919A6}"/>
          </ac:picMkLst>
        </pc:picChg>
      </pc:sldChg>
      <pc:sldChg chg="addSp delSp modSp new mod modClrScheme chgLayout">
        <pc:chgData name="Teja C, Radhakrishna" userId="fbbaa129-01dc-4f06-a548-d424180b29e3" providerId="ADAL" clId="{DF87EC3C-6EE8-4757-9756-12CC5EE5C1C1}" dt="2022-08-30T05:46:12.123" v="9172" actId="20577"/>
        <pc:sldMkLst>
          <pc:docMk/>
          <pc:sldMk cId="64370689" sldId="381"/>
        </pc:sldMkLst>
        <pc:spChg chg="del mod ord">
          <ac:chgData name="Teja C, Radhakrishna" userId="fbbaa129-01dc-4f06-a548-d424180b29e3" providerId="ADAL" clId="{DF87EC3C-6EE8-4757-9756-12CC5EE5C1C1}" dt="2022-08-26T13:13:47.448" v="780" actId="700"/>
          <ac:spMkLst>
            <pc:docMk/>
            <pc:sldMk cId="64370689" sldId="381"/>
            <ac:spMk id="2" creationId="{69AFD488-CDCA-46CE-AF28-7FF20BD59A16}"/>
          </ac:spMkLst>
        </pc:spChg>
        <pc:spChg chg="del mod ord">
          <ac:chgData name="Teja C, Radhakrishna" userId="fbbaa129-01dc-4f06-a548-d424180b29e3" providerId="ADAL" clId="{DF87EC3C-6EE8-4757-9756-12CC5EE5C1C1}" dt="2022-08-26T13:13:47.448" v="780" actId="700"/>
          <ac:spMkLst>
            <pc:docMk/>
            <pc:sldMk cId="64370689" sldId="381"/>
            <ac:spMk id="3" creationId="{3D8DEADB-BFEA-4E93-A9A3-398FF3139031}"/>
          </ac:spMkLst>
        </pc:spChg>
        <pc:spChg chg="del">
          <ac:chgData name="Teja C, Radhakrishna" userId="fbbaa129-01dc-4f06-a548-d424180b29e3" providerId="ADAL" clId="{DF87EC3C-6EE8-4757-9756-12CC5EE5C1C1}" dt="2022-08-26T13:13:47.448" v="780" actId="700"/>
          <ac:spMkLst>
            <pc:docMk/>
            <pc:sldMk cId="64370689" sldId="381"/>
            <ac:spMk id="4" creationId="{DCD3B342-B669-4DF6-89D2-9CC1D5A743B4}"/>
          </ac:spMkLst>
        </pc:spChg>
        <pc:spChg chg="del">
          <ac:chgData name="Teja C, Radhakrishna" userId="fbbaa129-01dc-4f06-a548-d424180b29e3" providerId="ADAL" clId="{DF87EC3C-6EE8-4757-9756-12CC5EE5C1C1}" dt="2022-08-26T13:13:47.448" v="780" actId="700"/>
          <ac:spMkLst>
            <pc:docMk/>
            <pc:sldMk cId="64370689" sldId="381"/>
            <ac:spMk id="5" creationId="{6AC127D7-18AF-4DDB-B5C0-F53D8F00AFB4}"/>
          </ac:spMkLst>
        </pc:spChg>
        <pc:spChg chg="add mod ord">
          <ac:chgData name="Teja C, Radhakrishna" userId="fbbaa129-01dc-4f06-a548-d424180b29e3" providerId="ADAL" clId="{DF87EC3C-6EE8-4757-9756-12CC5EE5C1C1}" dt="2022-08-30T05:46:12.123" v="9172" actId="20577"/>
          <ac:spMkLst>
            <pc:docMk/>
            <pc:sldMk cId="64370689" sldId="381"/>
            <ac:spMk id="6" creationId="{512997A6-F932-4478-ADBC-B135F3794481}"/>
          </ac:spMkLst>
        </pc:spChg>
        <pc:spChg chg="add del mod ord">
          <ac:chgData name="Teja C, Radhakrishna" userId="fbbaa129-01dc-4f06-a548-d424180b29e3" providerId="ADAL" clId="{DF87EC3C-6EE8-4757-9756-12CC5EE5C1C1}" dt="2022-08-26T13:13:48.398" v="781"/>
          <ac:spMkLst>
            <pc:docMk/>
            <pc:sldMk cId="64370689" sldId="381"/>
            <ac:spMk id="7" creationId="{2DA29068-A2E0-400E-9ACC-EF42739D3A58}"/>
          </ac:spMkLst>
        </pc:spChg>
        <pc:picChg chg="add mod">
          <ac:chgData name="Teja C, Radhakrishna" userId="fbbaa129-01dc-4f06-a548-d424180b29e3" providerId="ADAL" clId="{DF87EC3C-6EE8-4757-9756-12CC5EE5C1C1}" dt="2022-08-26T13:13:58.746" v="785" actId="1076"/>
          <ac:picMkLst>
            <pc:docMk/>
            <pc:sldMk cId="64370689" sldId="381"/>
            <ac:picMk id="8" creationId="{426B5186-CEFA-4AFB-847A-A61588E104DF}"/>
          </ac:picMkLst>
        </pc:picChg>
        <pc:picChg chg="add del mod">
          <ac:chgData name="Teja C, Radhakrishna" userId="fbbaa129-01dc-4f06-a548-d424180b29e3" providerId="ADAL" clId="{DF87EC3C-6EE8-4757-9756-12CC5EE5C1C1}" dt="2022-08-26T13:13:49.771" v="783"/>
          <ac:picMkLst>
            <pc:docMk/>
            <pc:sldMk cId="64370689" sldId="381"/>
            <ac:picMk id="9" creationId="{DD677E4F-77D7-4425-B2CF-DA9BFA160990}"/>
          </ac:picMkLst>
        </pc:picChg>
      </pc:sldChg>
      <pc:sldChg chg="addSp delSp modSp new mod">
        <pc:chgData name="Teja C, Radhakrishna" userId="fbbaa129-01dc-4f06-a548-d424180b29e3" providerId="ADAL" clId="{DF87EC3C-6EE8-4757-9756-12CC5EE5C1C1}" dt="2022-08-30T05:46:25.316" v="9174" actId="20577"/>
        <pc:sldMkLst>
          <pc:docMk/>
          <pc:sldMk cId="1573475629" sldId="382"/>
        </pc:sldMkLst>
        <pc:spChg chg="mod">
          <ac:chgData name="Teja C, Radhakrishna" userId="fbbaa129-01dc-4f06-a548-d424180b29e3" providerId="ADAL" clId="{DF87EC3C-6EE8-4757-9756-12CC5EE5C1C1}" dt="2022-08-30T05:46:25.316" v="9174" actId="20577"/>
          <ac:spMkLst>
            <pc:docMk/>
            <pc:sldMk cId="1573475629" sldId="382"/>
            <ac:spMk id="2" creationId="{E966B835-1BA4-4C78-BFA6-2E86ED70B3A4}"/>
          </ac:spMkLst>
        </pc:spChg>
        <pc:spChg chg="del mod">
          <ac:chgData name="Teja C, Radhakrishna" userId="fbbaa129-01dc-4f06-a548-d424180b29e3" providerId="ADAL" clId="{DF87EC3C-6EE8-4757-9756-12CC5EE5C1C1}" dt="2022-08-26T13:14:16.240" v="790"/>
          <ac:spMkLst>
            <pc:docMk/>
            <pc:sldMk cId="1573475629" sldId="382"/>
            <ac:spMk id="3" creationId="{923CAFEF-1C75-43F2-8B68-7C5E30CC7CAD}"/>
          </ac:spMkLst>
        </pc:spChg>
        <pc:picChg chg="add mod">
          <ac:chgData name="Teja C, Radhakrishna" userId="fbbaa129-01dc-4f06-a548-d424180b29e3" providerId="ADAL" clId="{DF87EC3C-6EE8-4757-9756-12CC5EE5C1C1}" dt="2022-08-26T13:14:16.240" v="790"/>
          <ac:picMkLst>
            <pc:docMk/>
            <pc:sldMk cId="1573475629" sldId="382"/>
            <ac:picMk id="4" creationId="{EB603653-7B5A-4E94-BF25-775BAE8CBEA4}"/>
          </ac:picMkLst>
        </pc:picChg>
      </pc:sldChg>
      <pc:sldChg chg="addSp delSp modSp new mod modClrScheme chgLayout">
        <pc:chgData name="Teja C, Radhakrishna" userId="fbbaa129-01dc-4f06-a548-d424180b29e3" providerId="ADAL" clId="{DF87EC3C-6EE8-4757-9756-12CC5EE5C1C1}" dt="2022-08-26T13:14:53.013" v="821"/>
        <pc:sldMkLst>
          <pc:docMk/>
          <pc:sldMk cId="1426443871" sldId="383"/>
        </pc:sldMkLst>
        <pc:spChg chg="del mod ord">
          <ac:chgData name="Teja C, Radhakrishna" userId="fbbaa129-01dc-4f06-a548-d424180b29e3" providerId="ADAL" clId="{DF87EC3C-6EE8-4757-9756-12CC5EE5C1C1}" dt="2022-08-26T13:14:31.791" v="792" actId="700"/>
          <ac:spMkLst>
            <pc:docMk/>
            <pc:sldMk cId="1426443871" sldId="383"/>
            <ac:spMk id="2" creationId="{AADC83A4-3E7A-48FF-AC1A-26839EB93721}"/>
          </ac:spMkLst>
        </pc:spChg>
        <pc:spChg chg="del mod ord">
          <ac:chgData name="Teja C, Radhakrishna" userId="fbbaa129-01dc-4f06-a548-d424180b29e3" providerId="ADAL" clId="{DF87EC3C-6EE8-4757-9756-12CC5EE5C1C1}" dt="2022-08-26T13:14:31.791" v="792" actId="700"/>
          <ac:spMkLst>
            <pc:docMk/>
            <pc:sldMk cId="1426443871" sldId="383"/>
            <ac:spMk id="3" creationId="{B81FA64A-02F1-4493-A6DB-B7E81F4CB25E}"/>
          </ac:spMkLst>
        </pc:spChg>
        <pc:spChg chg="add mod ord">
          <ac:chgData name="Teja C, Radhakrishna" userId="fbbaa129-01dc-4f06-a548-d424180b29e3" providerId="ADAL" clId="{DF87EC3C-6EE8-4757-9756-12CC5EE5C1C1}" dt="2022-08-26T13:14:49.420" v="820" actId="20577"/>
          <ac:spMkLst>
            <pc:docMk/>
            <pc:sldMk cId="1426443871" sldId="383"/>
            <ac:spMk id="4" creationId="{7C160305-291D-4D3E-A745-D964AC7505BF}"/>
          </ac:spMkLst>
        </pc:spChg>
        <pc:spChg chg="add mod ord">
          <ac:chgData name="Teja C, Radhakrishna" userId="fbbaa129-01dc-4f06-a548-d424180b29e3" providerId="ADAL" clId="{DF87EC3C-6EE8-4757-9756-12CC5EE5C1C1}" dt="2022-08-26T13:14:36.613" v="797" actId="20577"/>
          <ac:spMkLst>
            <pc:docMk/>
            <pc:sldMk cId="1426443871" sldId="383"/>
            <ac:spMk id="5" creationId="{DAD5BBE8-A1B4-4A7D-AB83-8F236C83E1D8}"/>
          </ac:spMkLst>
        </pc:spChg>
        <pc:spChg chg="add del mod ord">
          <ac:chgData name="Teja C, Radhakrishna" userId="fbbaa129-01dc-4f06-a548-d424180b29e3" providerId="ADAL" clId="{DF87EC3C-6EE8-4757-9756-12CC5EE5C1C1}" dt="2022-08-26T13:14:53.013" v="821"/>
          <ac:spMkLst>
            <pc:docMk/>
            <pc:sldMk cId="1426443871" sldId="383"/>
            <ac:spMk id="6" creationId="{74875745-934C-49E2-A20F-67E4EF103D17}"/>
          </ac:spMkLst>
        </pc:spChg>
        <pc:spChg chg="add mod ord">
          <ac:chgData name="Teja C, Radhakrishna" userId="fbbaa129-01dc-4f06-a548-d424180b29e3" providerId="ADAL" clId="{DF87EC3C-6EE8-4757-9756-12CC5EE5C1C1}" dt="2022-08-26T13:14:42.161" v="798"/>
          <ac:spMkLst>
            <pc:docMk/>
            <pc:sldMk cId="1426443871" sldId="383"/>
            <ac:spMk id="7" creationId="{1C321786-749F-4FA5-A504-47970C141231}"/>
          </ac:spMkLst>
        </pc:spChg>
        <pc:picChg chg="add mod">
          <ac:chgData name="Teja C, Radhakrishna" userId="fbbaa129-01dc-4f06-a548-d424180b29e3" providerId="ADAL" clId="{DF87EC3C-6EE8-4757-9756-12CC5EE5C1C1}" dt="2022-08-26T13:14:53.013" v="821"/>
          <ac:picMkLst>
            <pc:docMk/>
            <pc:sldMk cId="1426443871" sldId="383"/>
            <ac:picMk id="8" creationId="{92798B6F-D681-4F37-B648-EE5C100DE71C}"/>
          </ac:picMkLst>
        </pc:picChg>
      </pc:sldChg>
      <pc:sldChg chg="addSp delSp modSp new mod modClrScheme chgLayout">
        <pc:chgData name="Teja C, Radhakrishna" userId="fbbaa129-01dc-4f06-a548-d424180b29e3" providerId="ADAL" clId="{DF87EC3C-6EE8-4757-9756-12CC5EE5C1C1}" dt="2022-08-26T13:16:08.956" v="868" actId="20577"/>
        <pc:sldMkLst>
          <pc:docMk/>
          <pc:sldMk cId="2045368788" sldId="384"/>
        </pc:sldMkLst>
        <pc:spChg chg="del mod ord">
          <ac:chgData name="Teja C, Radhakrishna" userId="fbbaa129-01dc-4f06-a548-d424180b29e3" providerId="ADAL" clId="{DF87EC3C-6EE8-4757-9756-12CC5EE5C1C1}" dt="2022-08-26T13:15:35.214" v="841" actId="700"/>
          <ac:spMkLst>
            <pc:docMk/>
            <pc:sldMk cId="2045368788" sldId="384"/>
            <ac:spMk id="2" creationId="{72687043-0233-4908-84A8-3007D869A446}"/>
          </ac:spMkLst>
        </pc:spChg>
        <pc:spChg chg="del mod ord">
          <ac:chgData name="Teja C, Radhakrishna" userId="fbbaa129-01dc-4f06-a548-d424180b29e3" providerId="ADAL" clId="{DF87EC3C-6EE8-4757-9756-12CC5EE5C1C1}" dt="2022-08-26T13:15:35.214" v="841" actId="700"/>
          <ac:spMkLst>
            <pc:docMk/>
            <pc:sldMk cId="2045368788" sldId="384"/>
            <ac:spMk id="3" creationId="{7C47562B-A150-4C09-B1C6-0A4B683872E4}"/>
          </ac:spMkLst>
        </pc:spChg>
        <pc:spChg chg="del">
          <ac:chgData name="Teja C, Radhakrishna" userId="fbbaa129-01dc-4f06-a548-d424180b29e3" providerId="ADAL" clId="{DF87EC3C-6EE8-4757-9756-12CC5EE5C1C1}" dt="2022-08-26T13:15:35.214" v="841" actId="700"/>
          <ac:spMkLst>
            <pc:docMk/>
            <pc:sldMk cId="2045368788" sldId="384"/>
            <ac:spMk id="4" creationId="{978BC56D-7682-4A0C-BF53-0CBC07F8CC86}"/>
          </ac:spMkLst>
        </pc:spChg>
        <pc:spChg chg="del">
          <ac:chgData name="Teja C, Radhakrishna" userId="fbbaa129-01dc-4f06-a548-d424180b29e3" providerId="ADAL" clId="{DF87EC3C-6EE8-4757-9756-12CC5EE5C1C1}" dt="2022-08-26T13:15:35.214" v="841" actId="700"/>
          <ac:spMkLst>
            <pc:docMk/>
            <pc:sldMk cId="2045368788" sldId="384"/>
            <ac:spMk id="5" creationId="{ED776D0F-403C-4971-B483-3FFF98EAB6FC}"/>
          </ac:spMkLst>
        </pc:spChg>
        <pc:spChg chg="add mod ord">
          <ac:chgData name="Teja C, Radhakrishna" userId="fbbaa129-01dc-4f06-a548-d424180b29e3" providerId="ADAL" clId="{DF87EC3C-6EE8-4757-9756-12CC5EE5C1C1}" dt="2022-08-26T13:16:08.956" v="868" actId="20577"/>
          <ac:spMkLst>
            <pc:docMk/>
            <pc:sldMk cId="2045368788" sldId="384"/>
            <ac:spMk id="6" creationId="{72AA9095-5A2D-44F4-A6E8-3218BF3EB007}"/>
          </ac:spMkLst>
        </pc:spChg>
        <pc:spChg chg="add del mod ord">
          <ac:chgData name="Teja C, Radhakrishna" userId="fbbaa129-01dc-4f06-a548-d424180b29e3" providerId="ADAL" clId="{DF87EC3C-6EE8-4757-9756-12CC5EE5C1C1}" dt="2022-08-26T13:15:36.172" v="842"/>
          <ac:spMkLst>
            <pc:docMk/>
            <pc:sldMk cId="2045368788" sldId="384"/>
            <ac:spMk id="7" creationId="{4801FB1D-B955-4001-AB9D-D15D7F8C8437}"/>
          </ac:spMkLst>
        </pc:spChg>
        <pc:picChg chg="add mod">
          <ac:chgData name="Teja C, Radhakrishna" userId="fbbaa129-01dc-4f06-a548-d424180b29e3" providerId="ADAL" clId="{DF87EC3C-6EE8-4757-9756-12CC5EE5C1C1}" dt="2022-08-26T13:15:36.172" v="842"/>
          <ac:picMkLst>
            <pc:docMk/>
            <pc:sldMk cId="2045368788" sldId="384"/>
            <ac:picMk id="8" creationId="{47662D3D-7D72-4528-BB26-BF5E3C4E3E0E}"/>
          </ac:picMkLst>
        </pc:picChg>
      </pc:sldChg>
      <pc:sldChg chg="addSp delSp modSp new mod modClrScheme chgLayout">
        <pc:chgData name="Teja C, Radhakrishna" userId="fbbaa129-01dc-4f06-a548-d424180b29e3" providerId="ADAL" clId="{DF87EC3C-6EE8-4757-9756-12CC5EE5C1C1}" dt="2022-08-26T13:20:18.114" v="939" actId="313"/>
        <pc:sldMkLst>
          <pc:docMk/>
          <pc:sldMk cId="2195830634" sldId="385"/>
        </pc:sldMkLst>
        <pc:spChg chg="del mod ord">
          <ac:chgData name="Teja C, Radhakrishna" userId="fbbaa129-01dc-4f06-a548-d424180b29e3" providerId="ADAL" clId="{DF87EC3C-6EE8-4757-9756-12CC5EE5C1C1}" dt="2022-08-26T13:16:25.432" v="870" actId="700"/>
          <ac:spMkLst>
            <pc:docMk/>
            <pc:sldMk cId="2195830634" sldId="385"/>
            <ac:spMk id="2" creationId="{43CD371E-0E8C-4E26-8181-E548F7C16A72}"/>
          </ac:spMkLst>
        </pc:spChg>
        <pc:spChg chg="del mod ord">
          <ac:chgData name="Teja C, Radhakrishna" userId="fbbaa129-01dc-4f06-a548-d424180b29e3" providerId="ADAL" clId="{DF87EC3C-6EE8-4757-9756-12CC5EE5C1C1}" dt="2022-08-26T13:16:25.432" v="870" actId="700"/>
          <ac:spMkLst>
            <pc:docMk/>
            <pc:sldMk cId="2195830634" sldId="385"/>
            <ac:spMk id="3" creationId="{8D8EACFB-83DC-466F-B4E7-ED9477C6B615}"/>
          </ac:spMkLst>
        </pc:spChg>
        <pc:spChg chg="add mod ord">
          <ac:chgData name="Teja C, Radhakrishna" userId="fbbaa129-01dc-4f06-a548-d424180b29e3" providerId="ADAL" clId="{DF87EC3C-6EE8-4757-9756-12CC5EE5C1C1}" dt="2022-08-26T13:16:35.084" v="875" actId="20577"/>
          <ac:spMkLst>
            <pc:docMk/>
            <pc:sldMk cId="2195830634" sldId="385"/>
            <ac:spMk id="4" creationId="{D3FE8A39-EC92-402F-ADBD-A8A588AA1A56}"/>
          </ac:spMkLst>
        </pc:spChg>
        <pc:spChg chg="add mod ord">
          <ac:chgData name="Teja C, Radhakrishna" userId="fbbaa129-01dc-4f06-a548-d424180b29e3" providerId="ADAL" clId="{DF87EC3C-6EE8-4757-9756-12CC5EE5C1C1}" dt="2022-08-26T13:20:18.114" v="939" actId="313"/>
          <ac:spMkLst>
            <pc:docMk/>
            <pc:sldMk cId="2195830634" sldId="385"/>
            <ac:spMk id="5" creationId="{206BA515-5CF0-4613-BAF5-F273E289AA72}"/>
          </ac:spMkLst>
        </pc:spChg>
        <pc:spChg chg="add del mod ord">
          <ac:chgData name="Teja C, Radhakrishna" userId="fbbaa129-01dc-4f06-a548-d424180b29e3" providerId="ADAL" clId="{DF87EC3C-6EE8-4757-9756-12CC5EE5C1C1}" dt="2022-08-26T13:16:39.573" v="876"/>
          <ac:spMkLst>
            <pc:docMk/>
            <pc:sldMk cId="2195830634" sldId="385"/>
            <ac:spMk id="6" creationId="{FDCAC552-EBE0-4543-A8A0-BF421F0ADCC4}"/>
          </ac:spMkLst>
        </pc:spChg>
        <pc:picChg chg="add mod">
          <ac:chgData name="Teja C, Radhakrishna" userId="fbbaa129-01dc-4f06-a548-d424180b29e3" providerId="ADAL" clId="{DF87EC3C-6EE8-4757-9756-12CC5EE5C1C1}" dt="2022-08-26T13:16:39.573" v="876"/>
          <ac:picMkLst>
            <pc:docMk/>
            <pc:sldMk cId="2195830634" sldId="385"/>
            <ac:picMk id="7" creationId="{C69ED46C-3FCA-430F-B5C7-570E6DE53A4F}"/>
          </ac:picMkLst>
        </pc:picChg>
      </pc:sldChg>
      <pc:sldChg chg="addSp delSp modSp new mod modClrScheme chgLayout">
        <pc:chgData name="Teja C, Radhakrishna" userId="fbbaa129-01dc-4f06-a548-d424180b29e3" providerId="ADAL" clId="{DF87EC3C-6EE8-4757-9756-12CC5EE5C1C1}" dt="2022-08-26T13:18:25.861" v="891" actId="1076"/>
        <pc:sldMkLst>
          <pc:docMk/>
          <pc:sldMk cId="435165287" sldId="386"/>
        </pc:sldMkLst>
        <pc:spChg chg="del">
          <ac:chgData name="Teja C, Radhakrishna" userId="fbbaa129-01dc-4f06-a548-d424180b29e3" providerId="ADAL" clId="{DF87EC3C-6EE8-4757-9756-12CC5EE5C1C1}" dt="2022-08-26T13:17:21.078" v="880" actId="26606"/>
          <ac:spMkLst>
            <pc:docMk/>
            <pc:sldMk cId="435165287" sldId="386"/>
            <ac:spMk id="2" creationId="{559837F4-3CEA-4575-B9FD-CF073BE32D4A}"/>
          </ac:spMkLst>
        </pc:spChg>
        <pc:spChg chg="del">
          <ac:chgData name="Teja C, Radhakrishna" userId="fbbaa129-01dc-4f06-a548-d424180b29e3" providerId="ADAL" clId="{DF87EC3C-6EE8-4757-9756-12CC5EE5C1C1}" dt="2022-08-26T13:17:21.078" v="880" actId="26606"/>
          <ac:spMkLst>
            <pc:docMk/>
            <pc:sldMk cId="435165287" sldId="386"/>
            <ac:spMk id="3" creationId="{84B3BDF0-8ADA-4697-862E-97D606343D26}"/>
          </ac:spMkLst>
        </pc:spChg>
        <pc:spChg chg="del">
          <ac:chgData name="Teja C, Radhakrishna" userId="fbbaa129-01dc-4f06-a548-d424180b29e3" providerId="ADAL" clId="{DF87EC3C-6EE8-4757-9756-12CC5EE5C1C1}" dt="2022-08-26T13:17:10.286" v="878"/>
          <ac:spMkLst>
            <pc:docMk/>
            <pc:sldMk cId="435165287" sldId="386"/>
            <ac:spMk id="4" creationId="{C2BE0710-D3B7-44BD-95BD-0B43A187ACA4}"/>
          </ac:spMkLst>
        </pc:spChg>
        <pc:spChg chg="add mod">
          <ac:chgData name="Teja C, Radhakrishna" userId="fbbaa129-01dc-4f06-a548-d424180b29e3" providerId="ADAL" clId="{DF87EC3C-6EE8-4757-9756-12CC5EE5C1C1}" dt="2022-08-26T13:18:08.469" v="889" actId="20577"/>
          <ac:spMkLst>
            <pc:docMk/>
            <pc:sldMk cId="435165287" sldId="386"/>
            <ac:spMk id="11" creationId="{FF32DA63-F12A-DBC9-AA4A-6597382CD9C2}"/>
          </ac:spMkLst>
        </pc:spChg>
        <pc:spChg chg="add mod">
          <ac:chgData name="Teja C, Radhakrishna" userId="fbbaa129-01dc-4f06-a548-d424180b29e3" providerId="ADAL" clId="{DF87EC3C-6EE8-4757-9756-12CC5EE5C1C1}" dt="2022-08-26T13:17:28.659" v="881"/>
          <ac:spMkLst>
            <pc:docMk/>
            <pc:sldMk cId="435165287" sldId="386"/>
            <ac:spMk id="13" creationId="{A4A8C10F-BF73-C93D-6066-7611D4ADD73E}"/>
          </ac:spMkLst>
        </pc:spChg>
        <pc:spChg chg="add mod">
          <ac:chgData name="Teja C, Radhakrishna" userId="fbbaa129-01dc-4f06-a548-d424180b29e3" providerId="ADAL" clId="{DF87EC3C-6EE8-4757-9756-12CC5EE5C1C1}" dt="2022-08-26T13:17:33.954" v="882"/>
          <ac:spMkLst>
            <pc:docMk/>
            <pc:sldMk cId="435165287" sldId="386"/>
            <ac:spMk id="15" creationId="{85206160-8F9A-EDAC-AE09-16B51C5DBBFA}"/>
          </ac:spMkLst>
        </pc:spChg>
        <pc:spChg chg="add del mod">
          <ac:chgData name="Teja C, Radhakrishna" userId="fbbaa129-01dc-4f06-a548-d424180b29e3" providerId="ADAL" clId="{DF87EC3C-6EE8-4757-9756-12CC5EE5C1C1}" dt="2022-08-26T13:18:23.843" v="890" actId="22"/>
          <ac:spMkLst>
            <pc:docMk/>
            <pc:sldMk cId="435165287" sldId="386"/>
            <ac:spMk id="17" creationId="{FEF4C9C8-3A40-B731-657B-195CDA9B77B5}"/>
          </ac:spMkLst>
        </pc:spChg>
        <pc:spChg chg="add mod">
          <ac:chgData name="Teja C, Radhakrishna" userId="fbbaa129-01dc-4f06-a548-d424180b29e3" providerId="ADAL" clId="{DF87EC3C-6EE8-4757-9756-12CC5EE5C1C1}" dt="2022-08-26T13:17:21.078" v="880" actId="26606"/>
          <ac:spMkLst>
            <pc:docMk/>
            <pc:sldMk cId="435165287" sldId="386"/>
            <ac:spMk id="19" creationId="{DAD755FF-04C3-D734-1979-56BF38940A78}"/>
          </ac:spMkLst>
        </pc:spChg>
        <pc:picChg chg="add mod">
          <ac:chgData name="Teja C, Radhakrishna" userId="fbbaa129-01dc-4f06-a548-d424180b29e3" providerId="ADAL" clId="{DF87EC3C-6EE8-4757-9756-12CC5EE5C1C1}" dt="2022-08-26T13:17:21.078" v="880" actId="26606"/>
          <ac:picMkLst>
            <pc:docMk/>
            <pc:sldMk cId="435165287" sldId="386"/>
            <ac:picMk id="5" creationId="{71F06BC5-4485-4E68-83C8-3F5E9F99D2C1}"/>
          </ac:picMkLst>
        </pc:picChg>
        <pc:picChg chg="add mod">
          <ac:chgData name="Teja C, Radhakrishna" userId="fbbaa129-01dc-4f06-a548-d424180b29e3" providerId="ADAL" clId="{DF87EC3C-6EE8-4757-9756-12CC5EE5C1C1}" dt="2022-08-26T13:17:21.078" v="880" actId="26606"/>
          <ac:picMkLst>
            <pc:docMk/>
            <pc:sldMk cId="435165287" sldId="386"/>
            <ac:picMk id="6" creationId="{04940195-648F-4309-81B0-3DB8BD7D0469}"/>
          </ac:picMkLst>
        </pc:picChg>
        <pc:picChg chg="add mod ord">
          <ac:chgData name="Teja C, Radhakrishna" userId="fbbaa129-01dc-4f06-a548-d424180b29e3" providerId="ADAL" clId="{DF87EC3C-6EE8-4757-9756-12CC5EE5C1C1}" dt="2022-08-26T13:18:25.861" v="891" actId="1076"/>
          <ac:picMkLst>
            <pc:docMk/>
            <pc:sldMk cId="435165287" sldId="386"/>
            <ac:picMk id="8" creationId="{76BD008D-F4F0-4F20-BEE2-66A14CF241A4}"/>
          </ac:picMkLst>
        </pc:picChg>
      </pc:sldChg>
      <pc:sldChg chg="addSp delSp modSp new mod modClrScheme chgLayout">
        <pc:chgData name="Teja C, Radhakrishna" userId="fbbaa129-01dc-4f06-a548-d424180b29e3" providerId="ADAL" clId="{DF87EC3C-6EE8-4757-9756-12CC5EE5C1C1}" dt="2022-08-26T13:18:49.096" v="903" actId="20577"/>
        <pc:sldMkLst>
          <pc:docMk/>
          <pc:sldMk cId="1111549983" sldId="387"/>
        </pc:sldMkLst>
        <pc:spChg chg="del mod ord">
          <ac:chgData name="Teja C, Radhakrishna" userId="fbbaa129-01dc-4f06-a548-d424180b29e3" providerId="ADAL" clId="{DF87EC3C-6EE8-4757-9756-12CC5EE5C1C1}" dt="2022-08-26T13:18:43.415" v="893" actId="700"/>
          <ac:spMkLst>
            <pc:docMk/>
            <pc:sldMk cId="1111549983" sldId="387"/>
            <ac:spMk id="2" creationId="{FC1330D5-DE6F-4B96-8C73-3BE29B2938E9}"/>
          </ac:spMkLst>
        </pc:spChg>
        <pc:spChg chg="del mod ord">
          <ac:chgData name="Teja C, Radhakrishna" userId="fbbaa129-01dc-4f06-a548-d424180b29e3" providerId="ADAL" clId="{DF87EC3C-6EE8-4757-9756-12CC5EE5C1C1}" dt="2022-08-26T13:18:43.415" v="893" actId="700"/>
          <ac:spMkLst>
            <pc:docMk/>
            <pc:sldMk cId="1111549983" sldId="387"/>
            <ac:spMk id="3" creationId="{7ECB5B18-D2AB-4046-A180-65D94B019EAC}"/>
          </ac:spMkLst>
        </pc:spChg>
        <pc:spChg chg="del">
          <ac:chgData name="Teja C, Radhakrishna" userId="fbbaa129-01dc-4f06-a548-d424180b29e3" providerId="ADAL" clId="{DF87EC3C-6EE8-4757-9756-12CC5EE5C1C1}" dt="2022-08-26T13:18:43.415" v="893" actId="700"/>
          <ac:spMkLst>
            <pc:docMk/>
            <pc:sldMk cId="1111549983" sldId="387"/>
            <ac:spMk id="4" creationId="{13BE9B6C-BBD6-4487-ABC2-92404EFC0E19}"/>
          </ac:spMkLst>
        </pc:spChg>
        <pc:spChg chg="del">
          <ac:chgData name="Teja C, Radhakrishna" userId="fbbaa129-01dc-4f06-a548-d424180b29e3" providerId="ADAL" clId="{DF87EC3C-6EE8-4757-9756-12CC5EE5C1C1}" dt="2022-08-26T13:18:43.415" v="893" actId="700"/>
          <ac:spMkLst>
            <pc:docMk/>
            <pc:sldMk cId="1111549983" sldId="387"/>
            <ac:spMk id="5" creationId="{E184A10D-C162-4A49-87C7-591CFDE910B7}"/>
          </ac:spMkLst>
        </pc:spChg>
        <pc:spChg chg="del">
          <ac:chgData name="Teja C, Radhakrishna" userId="fbbaa129-01dc-4f06-a548-d424180b29e3" providerId="ADAL" clId="{DF87EC3C-6EE8-4757-9756-12CC5EE5C1C1}" dt="2022-08-26T13:18:43.415" v="893" actId="700"/>
          <ac:spMkLst>
            <pc:docMk/>
            <pc:sldMk cId="1111549983" sldId="387"/>
            <ac:spMk id="6" creationId="{359237FD-FAD2-4582-8A96-F5CB87B709C0}"/>
          </ac:spMkLst>
        </pc:spChg>
        <pc:spChg chg="del">
          <ac:chgData name="Teja C, Radhakrishna" userId="fbbaa129-01dc-4f06-a548-d424180b29e3" providerId="ADAL" clId="{DF87EC3C-6EE8-4757-9756-12CC5EE5C1C1}" dt="2022-08-26T13:18:43.415" v="893" actId="700"/>
          <ac:spMkLst>
            <pc:docMk/>
            <pc:sldMk cId="1111549983" sldId="387"/>
            <ac:spMk id="7" creationId="{AB7A60EC-D88E-4792-A9AF-A98C61816D41}"/>
          </ac:spMkLst>
        </pc:spChg>
        <pc:spChg chg="del">
          <ac:chgData name="Teja C, Radhakrishna" userId="fbbaa129-01dc-4f06-a548-d424180b29e3" providerId="ADAL" clId="{DF87EC3C-6EE8-4757-9756-12CC5EE5C1C1}" dt="2022-08-26T13:18:43.415" v="893" actId="700"/>
          <ac:spMkLst>
            <pc:docMk/>
            <pc:sldMk cId="1111549983" sldId="387"/>
            <ac:spMk id="8" creationId="{1002A83F-78D7-4D66-B4E1-6A2B2C958B91}"/>
          </ac:spMkLst>
        </pc:spChg>
        <pc:spChg chg="add mod ord">
          <ac:chgData name="Teja C, Radhakrishna" userId="fbbaa129-01dc-4f06-a548-d424180b29e3" providerId="ADAL" clId="{DF87EC3C-6EE8-4757-9756-12CC5EE5C1C1}" dt="2022-08-26T13:18:49.096" v="903" actId="20577"/>
          <ac:spMkLst>
            <pc:docMk/>
            <pc:sldMk cId="1111549983" sldId="387"/>
            <ac:spMk id="9" creationId="{361251CF-5179-43D8-B34D-491C934C67A4}"/>
          </ac:spMkLst>
        </pc:spChg>
        <pc:spChg chg="add mod ord">
          <ac:chgData name="Teja C, Radhakrishna" userId="fbbaa129-01dc-4f06-a548-d424180b29e3" providerId="ADAL" clId="{DF87EC3C-6EE8-4757-9756-12CC5EE5C1C1}" dt="2022-08-26T13:18:44.512" v="894"/>
          <ac:spMkLst>
            <pc:docMk/>
            <pc:sldMk cId="1111549983" sldId="387"/>
            <ac:spMk id="10" creationId="{D23BBCC2-FFB8-4D94-834E-611AF04B622D}"/>
          </ac:spMkLst>
        </pc:spChg>
      </pc:sldChg>
      <pc:sldChg chg="addSp delSp modSp new mod modClrScheme chgLayout">
        <pc:chgData name="Teja C, Radhakrishna" userId="fbbaa129-01dc-4f06-a548-d424180b29e3" providerId="ADAL" clId="{DF87EC3C-6EE8-4757-9756-12CC5EE5C1C1}" dt="2022-09-01T07:33:16.579" v="12364" actId="14100"/>
        <pc:sldMkLst>
          <pc:docMk/>
          <pc:sldMk cId="2530511046" sldId="388"/>
        </pc:sldMkLst>
        <pc:spChg chg="mod ord">
          <ac:chgData name="Teja C, Radhakrishna" userId="fbbaa129-01dc-4f06-a548-d424180b29e3" providerId="ADAL" clId="{DF87EC3C-6EE8-4757-9756-12CC5EE5C1C1}" dt="2022-09-01T07:33:08.786" v="12362" actId="700"/>
          <ac:spMkLst>
            <pc:docMk/>
            <pc:sldMk cId="2530511046" sldId="388"/>
            <ac:spMk id="2" creationId="{A8AD0B3A-4554-4D0A-A605-E1226ADF54B4}"/>
          </ac:spMkLst>
        </pc:spChg>
        <pc:spChg chg="del mod ord">
          <ac:chgData name="Teja C, Radhakrishna" userId="fbbaa129-01dc-4f06-a548-d424180b29e3" providerId="ADAL" clId="{DF87EC3C-6EE8-4757-9756-12CC5EE5C1C1}" dt="2022-08-26T13:55:34.783" v="1506" actId="22"/>
          <ac:spMkLst>
            <pc:docMk/>
            <pc:sldMk cId="2530511046" sldId="388"/>
            <ac:spMk id="3" creationId="{A16B64E7-3FF9-4503-BD75-D17B2AF48F52}"/>
          </ac:spMkLst>
        </pc:spChg>
        <pc:spChg chg="add del mod ord">
          <ac:chgData name="Teja C, Radhakrishna" userId="fbbaa129-01dc-4f06-a548-d424180b29e3" providerId="ADAL" clId="{DF87EC3C-6EE8-4757-9756-12CC5EE5C1C1}" dt="2022-08-26T13:56:56.592" v="1514" actId="22"/>
          <ac:spMkLst>
            <pc:docMk/>
            <pc:sldMk cId="2530511046" sldId="388"/>
            <ac:spMk id="4" creationId="{7A74E159-9368-4C31-9F83-64E0534E9E45}"/>
          </ac:spMkLst>
        </pc:spChg>
        <pc:spChg chg="add del mod ord">
          <ac:chgData name="Teja C, Radhakrishna" userId="fbbaa129-01dc-4f06-a548-d424180b29e3" providerId="ADAL" clId="{DF87EC3C-6EE8-4757-9756-12CC5EE5C1C1}" dt="2022-08-26T13:57:05.904" v="1515" actId="700"/>
          <ac:spMkLst>
            <pc:docMk/>
            <pc:sldMk cId="2530511046" sldId="388"/>
            <ac:spMk id="5" creationId="{497AF90D-3AEC-4476-A1A1-B1EFF9B0DB40}"/>
          </ac:spMkLst>
        </pc:spChg>
        <pc:spChg chg="add del mod">
          <ac:chgData name="Teja C, Radhakrishna" userId="fbbaa129-01dc-4f06-a548-d424180b29e3" providerId="ADAL" clId="{DF87EC3C-6EE8-4757-9756-12CC5EE5C1C1}" dt="2022-08-26T13:57:05.904" v="1515" actId="700"/>
          <ac:spMkLst>
            <pc:docMk/>
            <pc:sldMk cId="2530511046" sldId="388"/>
            <ac:spMk id="9" creationId="{BBF8B2E9-3D7F-4C36-B258-2B95853EE84F}"/>
          </ac:spMkLst>
        </pc:spChg>
        <pc:spChg chg="add mod ord">
          <ac:chgData name="Teja C, Radhakrishna" userId="fbbaa129-01dc-4f06-a548-d424180b29e3" providerId="ADAL" clId="{DF87EC3C-6EE8-4757-9756-12CC5EE5C1C1}" dt="2022-09-01T07:33:08.786" v="12362" actId="700"/>
          <ac:spMkLst>
            <pc:docMk/>
            <pc:sldMk cId="2530511046" sldId="388"/>
            <ac:spMk id="14" creationId="{C69C8907-1365-40D4-9690-0C2D15B5F4F4}"/>
          </ac:spMkLst>
        </pc:spChg>
        <pc:spChg chg="add del mod ord">
          <ac:chgData name="Teja C, Radhakrishna" userId="fbbaa129-01dc-4f06-a548-d424180b29e3" providerId="ADAL" clId="{DF87EC3C-6EE8-4757-9756-12CC5EE5C1C1}" dt="2022-09-01T07:33:08.786" v="12362" actId="700"/>
          <ac:spMkLst>
            <pc:docMk/>
            <pc:sldMk cId="2530511046" sldId="388"/>
            <ac:spMk id="15" creationId="{54310213-A53C-4C04-ACCD-16AF44B5AFDF}"/>
          </ac:spMkLst>
        </pc:spChg>
        <pc:picChg chg="add del mod ord">
          <ac:chgData name="Teja C, Radhakrishna" userId="fbbaa129-01dc-4f06-a548-d424180b29e3" providerId="ADAL" clId="{DF87EC3C-6EE8-4757-9756-12CC5EE5C1C1}" dt="2022-08-26T13:56:28.855" v="1510" actId="478"/>
          <ac:picMkLst>
            <pc:docMk/>
            <pc:sldMk cId="2530511046" sldId="388"/>
            <ac:picMk id="7" creationId="{56001ED3-B6E9-4DE1-A1B6-ACA10CF6CE23}"/>
          </ac:picMkLst>
        </pc:picChg>
        <pc:picChg chg="add del mod">
          <ac:chgData name="Teja C, Radhakrishna" userId="fbbaa129-01dc-4f06-a548-d424180b29e3" providerId="ADAL" clId="{DF87EC3C-6EE8-4757-9756-12CC5EE5C1C1}" dt="2022-08-26T13:57:39.873" v="1518" actId="21"/>
          <ac:picMkLst>
            <pc:docMk/>
            <pc:sldMk cId="2530511046" sldId="388"/>
            <ac:picMk id="11" creationId="{70079DDE-E271-4A56-9FA7-19A5DE804AA6}"/>
          </ac:picMkLst>
        </pc:picChg>
        <pc:picChg chg="add mod ord">
          <ac:chgData name="Teja C, Radhakrishna" userId="fbbaa129-01dc-4f06-a548-d424180b29e3" providerId="ADAL" clId="{DF87EC3C-6EE8-4757-9756-12CC5EE5C1C1}" dt="2022-09-01T07:33:16.579" v="12364" actId="14100"/>
          <ac:picMkLst>
            <pc:docMk/>
            <pc:sldMk cId="2530511046" sldId="388"/>
            <ac:picMk id="13" creationId="{8189E49B-4E0B-49EF-9539-5F8D494B8A05}"/>
          </ac:picMkLst>
        </pc:picChg>
      </pc:sldChg>
      <pc:sldChg chg="modSp add del mod">
        <pc:chgData name="Teja C, Radhakrishna" userId="fbbaa129-01dc-4f06-a548-d424180b29e3" providerId="ADAL" clId="{DF87EC3C-6EE8-4757-9756-12CC5EE5C1C1}" dt="2022-09-01T07:32:46.728" v="12359" actId="2696"/>
        <pc:sldMkLst>
          <pc:docMk/>
          <pc:sldMk cId="1069480083" sldId="389"/>
        </pc:sldMkLst>
        <pc:spChg chg="mod">
          <ac:chgData name="Teja C, Radhakrishna" userId="fbbaa129-01dc-4f06-a548-d424180b29e3" providerId="ADAL" clId="{DF87EC3C-6EE8-4757-9756-12CC5EE5C1C1}" dt="2022-08-26T13:19:13.718" v="910" actId="20577"/>
          <ac:spMkLst>
            <pc:docMk/>
            <pc:sldMk cId="1069480083" sldId="389"/>
            <ac:spMk id="2" creationId="{A8AD0B3A-4554-4D0A-A605-E1226ADF54B4}"/>
          </ac:spMkLst>
        </pc:spChg>
        <pc:spChg chg="mod">
          <ac:chgData name="Teja C, Radhakrishna" userId="fbbaa129-01dc-4f06-a548-d424180b29e3" providerId="ADAL" clId="{DF87EC3C-6EE8-4757-9756-12CC5EE5C1C1}" dt="2022-08-26T13:34:36.688" v="1485" actId="20577"/>
          <ac:spMkLst>
            <pc:docMk/>
            <pc:sldMk cId="1069480083" sldId="389"/>
            <ac:spMk id="3" creationId="{A16B64E7-3FF9-4503-BD75-D17B2AF48F52}"/>
          </ac:spMkLst>
        </pc:spChg>
      </pc:sldChg>
      <pc:sldChg chg="addSp delSp modSp new mod modClrScheme chgLayout">
        <pc:chgData name="Teja C, Radhakrishna" userId="fbbaa129-01dc-4f06-a548-d424180b29e3" providerId="ADAL" clId="{DF87EC3C-6EE8-4757-9756-12CC5EE5C1C1}" dt="2022-08-26T13:21:32.108" v="950" actId="27636"/>
        <pc:sldMkLst>
          <pc:docMk/>
          <pc:sldMk cId="2665619694" sldId="390"/>
        </pc:sldMkLst>
        <pc:spChg chg="del mod ord">
          <ac:chgData name="Teja C, Radhakrishna" userId="fbbaa129-01dc-4f06-a548-d424180b29e3" providerId="ADAL" clId="{DF87EC3C-6EE8-4757-9756-12CC5EE5C1C1}" dt="2022-08-26T13:20:40.120" v="940" actId="700"/>
          <ac:spMkLst>
            <pc:docMk/>
            <pc:sldMk cId="2665619694" sldId="390"/>
            <ac:spMk id="2" creationId="{A18DE1AC-ADF8-464D-8319-14EA383B7FFC}"/>
          </ac:spMkLst>
        </pc:spChg>
        <pc:spChg chg="del mod ord">
          <ac:chgData name="Teja C, Radhakrishna" userId="fbbaa129-01dc-4f06-a548-d424180b29e3" providerId="ADAL" clId="{DF87EC3C-6EE8-4757-9756-12CC5EE5C1C1}" dt="2022-08-26T13:20:40.120" v="940" actId="700"/>
          <ac:spMkLst>
            <pc:docMk/>
            <pc:sldMk cId="2665619694" sldId="390"/>
            <ac:spMk id="3" creationId="{DE44BBB5-EECC-46C4-BFBE-3DE3C0CD05DC}"/>
          </ac:spMkLst>
        </pc:spChg>
        <pc:spChg chg="add del mod ord">
          <ac:chgData name="Teja C, Radhakrishna" userId="fbbaa129-01dc-4f06-a548-d424180b29e3" providerId="ADAL" clId="{DF87EC3C-6EE8-4757-9756-12CC5EE5C1C1}" dt="2022-08-26T13:20:45.382" v="941" actId="700"/>
          <ac:spMkLst>
            <pc:docMk/>
            <pc:sldMk cId="2665619694" sldId="390"/>
            <ac:spMk id="4" creationId="{DEF5A5AA-ECCF-434F-8254-61154B16A9A0}"/>
          </ac:spMkLst>
        </pc:spChg>
        <pc:spChg chg="add del mod ord">
          <ac:chgData name="Teja C, Radhakrishna" userId="fbbaa129-01dc-4f06-a548-d424180b29e3" providerId="ADAL" clId="{DF87EC3C-6EE8-4757-9756-12CC5EE5C1C1}" dt="2022-08-26T13:20:45.382" v="941" actId="700"/>
          <ac:spMkLst>
            <pc:docMk/>
            <pc:sldMk cId="2665619694" sldId="390"/>
            <ac:spMk id="5" creationId="{71F5E95E-4478-4A73-942D-0952D6B8DD35}"/>
          </ac:spMkLst>
        </pc:spChg>
        <pc:spChg chg="add del mod ord">
          <ac:chgData name="Teja C, Radhakrishna" userId="fbbaa129-01dc-4f06-a548-d424180b29e3" providerId="ADAL" clId="{DF87EC3C-6EE8-4757-9756-12CC5EE5C1C1}" dt="2022-08-26T13:20:45.382" v="941" actId="700"/>
          <ac:spMkLst>
            <pc:docMk/>
            <pc:sldMk cId="2665619694" sldId="390"/>
            <ac:spMk id="6" creationId="{28EF2888-76FB-40B0-B599-4A092D69920F}"/>
          </ac:spMkLst>
        </pc:spChg>
        <pc:spChg chg="add mod ord">
          <ac:chgData name="Teja C, Radhakrishna" userId="fbbaa129-01dc-4f06-a548-d424180b29e3" providerId="ADAL" clId="{DF87EC3C-6EE8-4757-9756-12CC5EE5C1C1}" dt="2022-08-26T13:21:03.693" v="948"/>
          <ac:spMkLst>
            <pc:docMk/>
            <pc:sldMk cId="2665619694" sldId="390"/>
            <ac:spMk id="7" creationId="{98C0835E-BD0E-47AC-B080-64049F629BB2}"/>
          </ac:spMkLst>
        </pc:spChg>
        <pc:spChg chg="add mod ord">
          <ac:chgData name="Teja C, Radhakrishna" userId="fbbaa129-01dc-4f06-a548-d424180b29e3" providerId="ADAL" clId="{DF87EC3C-6EE8-4757-9756-12CC5EE5C1C1}" dt="2022-08-26T13:21:32.108" v="950" actId="27636"/>
          <ac:spMkLst>
            <pc:docMk/>
            <pc:sldMk cId="2665619694" sldId="390"/>
            <ac:spMk id="8" creationId="{8D2F4C33-94C8-42B4-8E44-565467C44BE8}"/>
          </ac:spMkLst>
        </pc:spChg>
        <pc:spChg chg="add del mod ord">
          <ac:chgData name="Teja C, Radhakrishna" userId="fbbaa129-01dc-4f06-a548-d424180b29e3" providerId="ADAL" clId="{DF87EC3C-6EE8-4757-9756-12CC5EE5C1C1}" dt="2022-08-26T13:20:46.408" v="942"/>
          <ac:spMkLst>
            <pc:docMk/>
            <pc:sldMk cId="2665619694" sldId="390"/>
            <ac:spMk id="9" creationId="{23C4557F-249F-4B69-8BF6-171890986209}"/>
          </ac:spMkLst>
        </pc:spChg>
        <pc:picChg chg="add mod">
          <ac:chgData name="Teja C, Radhakrishna" userId="fbbaa129-01dc-4f06-a548-d424180b29e3" providerId="ADAL" clId="{DF87EC3C-6EE8-4757-9756-12CC5EE5C1C1}" dt="2022-08-26T13:20:46.408" v="942"/>
          <ac:picMkLst>
            <pc:docMk/>
            <pc:sldMk cId="2665619694" sldId="390"/>
            <ac:picMk id="10" creationId="{673F181D-49BA-4BF3-B0E1-717B66360C45}"/>
          </ac:picMkLst>
        </pc:picChg>
      </pc:sldChg>
      <pc:sldChg chg="addSp delSp modSp add mod">
        <pc:chgData name="Teja C, Radhakrishna" userId="fbbaa129-01dc-4f06-a548-d424180b29e3" providerId="ADAL" clId="{DF87EC3C-6EE8-4757-9756-12CC5EE5C1C1}" dt="2022-08-26T13:22:01.818" v="961" actId="20577"/>
        <pc:sldMkLst>
          <pc:docMk/>
          <pc:sldMk cId="4027875102" sldId="391"/>
        </pc:sldMkLst>
        <pc:spChg chg="add mod">
          <ac:chgData name="Teja C, Radhakrishna" userId="fbbaa129-01dc-4f06-a548-d424180b29e3" providerId="ADAL" clId="{DF87EC3C-6EE8-4757-9756-12CC5EE5C1C1}" dt="2022-08-26T13:21:45.842" v="952" actId="478"/>
          <ac:spMkLst>
            <pc:docMk/>
            <pc:sldMk cId="4027875102" sldId="391"/>
            <ac:spMk id="2" creationId="{E86E08B2-8286-46F6-88FB-CB4FA9339D58}"/>
          </ac:spMkLst>
        </pc:spChg>
        <pc:spChg chg="mod">
          <ac:chgData name="Teja C, Radhakrishna" userId="fbbaa129-01dc-4f06-a548-d424180b29e3" providerId="ADAL" clId="{DF87EC3C-6EE8-4757-9756-12CC5EE5C1C1}" dt="2022-08-26T13:22:01.818" v="961" actId="20577"/>
          <ac:spMkLst>
            <pc:docMk/>
            <pc:sldMk cId="4027875102" sldId="391"/>
            <ac:spMk id="7" creationId="{98C0835E-BD0E-47AC-B080-64049F629BB2}"/>
          </ac:spMkLst>
        </pc:spChg>
        <pc:spChg chg="mod">
          <ac:chgData name="Teja C, Radhakrishna" userId="fbbaa129-01dc-4f06-a548-d424180b29e3" providerId="ADAL" clId="{DF87EC3C-6EE8-4757-9756-12CC5EE5C1C1}" dt="2022-08-26T13:21:54.280" v="954"/>
          <ac:spMkLst>
            <pc:docMk/>
            <pc:sldMk cId="4027875102" sldId="391"/>
            <ac:spMk id="8" creationId="{8D2F4C33-94C8-42B4-8E44-565467C44BE8}"/>
          </ac:spMkLst>
        </pc:spChg>
        <pc:picChg chg="add mod">
          <ac:chgData name="Teja C, Radhakrishna" userId="fbbaa129-01dc-4f06-a548-d424180b29e3" providerId="ADAL" clId="{DF87EC3C-6EE8-4757-9756-12CC5EE5C1C1}" dt="2022-08-26T13:21:45.924" v="953"/>
          <ac:picMkLst>
            <pc:docMk/>
            <pc:sldMk cId="4027875102" sldId="391"/>
            <ac:picMk id="6" creationId="{A23CC05C-1404-4E76-9318-51B001439F5E}"/>
          </ac:picMkLst>
        </pc:picChg>
        <pc:picChg chg="del">
          <ac:chgData name="Teja C, Radhakrishna" userId="fbbaa129-01dc-4f06-a548-d424180b29e3" providerId="ADAL" clId="{DF87EC3C-6EE8-4757-9756-12CC5EE5C1C1}" dt="2022-08-26T13:21:45.842" v="952" actId="478"/>
          <ac:picMkLst>
            <pc:docMk/>
            <pc:sldMk cId="4027875102" sldId="391"/>
            <ac:picMk id="10" creationId="{673F181D-49BA-4BF3-B0E1-717B66360C45}"/>
          </ac:picMkLst>
        </pc:picChg>
      </pc:sldChg>
      <pc:sldChg chg="addSp delSp modSp new mod modClrScheme chgLayout">
        <pc:chgData name="Teja C, Radhakrishna" userId="fbbaa129-01dc-4f06-a548-d424180b29e3" providerId="ADAL" clId="{DF87EC3C-6EE8-4757-9756-12CC5EE5C1C1}" dt="2022-08-29T16:04:31.431" v="6829" actId="1076"/>
        <pc:sldMkLst>
          <pc:docMk/>
          <pc:sldMk cId="95742361" sldId="392"/>
        </pc:sldMkLst>
        <pc:spChg chg="del mod ord">
          <ac:chgData name="Teja C, Radhakrishna" userId="fbbaa129-01dc-4f06-a548-d424180b29e3" providerId="ADAL" clId="{DF87EC3C-6EE8-4757-9756-12CC5EE5C1C1}" dt="2022-08-26T13:22:32.504" v="965" actId="700"/>
          <ac:spMkLst>
            <pc:docMk/>
            <pc:sldMk cId="95742361" sldId="392"/>
            <ac:spMk id="2" creationId="{3697EEF4-CEF7-406E-8B87-8C0A7106499B}"/>
          </ac:spMkLst>
        </pc:spChg>
        <pc:spChg chg="del mod ord">
          <ac:chgData name="Teja C, Radhakrishna" userId="fbbaa129-01dc-4f06-a548-d424180b29e3" providerId="ADAL" clId="{DF87EC3C-6EE8-4757-9756-12CC5EE5C1C1}" dt="2022-08-26T13:22:32.504" v="965" actId="700"/>
          <ac:spMkLst>
            <pc:docMk/>
            <pc:sldMk cId="95742361" sldId="392"/>
            <ac:spMk id="3" creationId="{55201864-7945-4D8C-AC8A-9BF4596C182B}"/>
          </ac:spMkLst>
        </pc:spChg>
        <pc:spChg chg="del">
          <ac:chgData name="Teja C, Radhakrishna" userId="fbbaa129-01dc-4f06-a548-d424180b29e3" providerId="ADAL" clId="{DF87EC3C-6EE8-4757-9756-12CC5EE5C1C1}" dt="2022-08-26T13:22:32.504" v="965" actId="700"/>
          <ac:spMkLst>
            <pc:docMk/>
            <pc:sldMk cId="95742361" sldId="392"/>
            <ac:spMk id="4" creationId="{B77ADA2D-BAD6-435C-9C29-88630F900A41}"/>
          </ac:spMkLst>
        </pc:spChg>
        <pc:spChg chg="add mod ord">
          <ac:chgData name="Teja C, Radhakrishna" userId="fbbaa129-01dc-4f06-a548-d424180b29e3" providerId="ADAL" clId="{DF87EC3C-6EE8-4757-9756-12CC5EE5C1C1}" dt="2022-08-26T13:22:36.498" v="973" actId="20577"/>
          <ac:spMkLst>
            <pc:docMk/>
            <pc:sldMk cId="95742361" sldId="392"/>
            <ac:spMk id="5" creationId="{D0767624-FB26-4D15-B1FD-70768B349A1C}"/>
          </ac:spMkLst>
        </pc:spChg>
        <pc:spChg chg="add del mod ord">
          <ac:chgData name="Teja C, Radhakrishna" userId="fbbaa129-01dc-4f06-a548-d424180b29e3" providerId="ADAL" clId="{DF87EC3C-6EE8-4757-9756-12CC5EE5C1C1}" dt="2022-08-26T13:22:33.572" v="966"/>
          <ac:spMkLst>
            <pc:docMk/>
            <pc:sldMk cId="95742361" sldId="392"/>
            <ac:spMk id="6" creationId="{4B3BAB34-C5E4-471E-89C1-C6FCCE83EFE3}"/>
          </ac:spMkLst>
        </pc:spChg>
        <pc:picChg chg="add mod">
          <ac:chgData name="Teja C, Radhakrishna" userId="fbbaa129-01dc-4f06-a548-d424180b29e3" providerId="ADAL" clId="{DF87EC3C-6EE8-4757-9756-12CC5EE5C1C1}" dt="2022-08-29T16:04:31.431" v="6829" actId="1076"/>
          <ac:picMkLst>
            <pc:docMk/>
            <pc:sldMk cId="95742361" sldId="392"/>
            <ac:picMk id="7" creationId="{CBA4FA4A-641C-4E0B-A355-B432022260A1}"/>
          </ac:picMkLst>
        </pc:picChg>
      </pc:sldChg>
      <pc:sldChg chg="add del">
        <pc:chgData name="Teja C, Radhakrishna" userId="fbbaa129-01dc-4f06-a548-d424180b29e3" providerId="ADAL" clId="{DF87EC3C-6EE8-4757-9756-12CC5EE5C1C1}" dt="2022-08-26T13:22:24.488" v="963" actId="2696"/>
        <pc:sldMkLst>
          <pc:docMk/>
          <pc:sldMk cId="609504098" sldId="392"/>
        </pc:sldMkLst>
      </pc:sldChg>
      <pc:sldChg chg="modSp new mod">
        <pc:chgData name="Teja C, Radhakrishna" userId="fbbaa129-01dc-4f06-a548-d424180b29e3" providerId="ADAL" clId="{DF87EC3C-6EE8-4757-9756-12CC5EE5C1C1}" dt="2022-09-01T07:40:48.795" v="12944" actId="20577"/>
        <pc:sldMkLst>
          <pc:docMk/>
          <pc:sldMk cId="4025623145" sldId="393"/>
        </pc:sldMkLst>
        <pc:spChg chg="mod">
          <ac:chgData name="Teja C, Radhakrishna" userId="fbbaa129-01dc-4f06-a548-d424180b29e3" providerId="ADAL" clId="{DF87EC3C-6EE8-4757-9756-12CC5EE5C1C1}" dt="2022-08-26T13:23:01.704" v="976"/>
          <ac:spMkLst>
            <pc:docMk/>
            <pc:sldMk cId="4025623145" sldId="393"/>
            <ac:spMk id="2" creationId="{56B42B53-5B5B-40F6-A883-445162722F13}"/>
          </ac:spMkLst>
        </pc:spChg>
        <pc:spChg chg="mod">
          <ac:chgData name="Teja C, Radhakrishna" userId="fbbaa129-01dc-4f06-a548-d424180b29e3" providerId="ADAL" clId="{DF87EC3C-6EE8-4757-9756-12CC5EE5C1C1}" dt="2022-09-01T07:40:48.795" v="12944" actId="20577"/>
          <ac:spMkLst>
            <pc:docMk/>
            <pc:sldMk cId="4025623145" sldId="393"/>
            <ac:spMk id="3" creationId="{059CD7C7-74B7-4FC9-91B6-32A18B2D9938}"/>
          </ac:spMkLst>
        </pc:spChg>
      </pc:sldChg>
      <pc:sldChg chg="addSp delSp modSp new mod modClrScheme chgLayout">
        <pc:chgData name="Teja C, Radhakrishna" userId="fbbaa129-01dc-4f06-a548-d424180b29e3" providerId="ADAL" clId="{DF87EC3C-6EE8-4757-9756-12CC5EE5C1C1}" dt="2022-09-01T07:41:16.740" v="12946" actId="33524"/>
        <pc:sldMkLst>
          <pc:docMk/>
          <pc:sldMk cId="2490421674" sldId="394"/>
        </pc:sldMkLst>
        <pc:spChg chg="del mod ord">
          <ac:chgData name="Teja C, Radhakrishna" userId="fbbaa129-01dc-4f06-a548-d424180b29e3" providerId="ADAL" clId="{DF87EC3C-6EE8-4757-9756-12CC5EE5C1C1}" dt="2022-08-26T13:23:14.355" v="978" actId="700"/>
          <ac:spMkLst>
            <pc:docMk/>
            <pc:sldMk cId="2490421674" sldId="394"/>
            <ac:spMk id="2" creationId="{22DA8656-5C14-4600-B685-BC4183FA5756}"/>
          </ac:spMkLst>
        </pc:spChg>
        <pc:spChg chg="del mod ord">
          <ac:chgData name="Teja C, Radhakrishna" userId="fbbaa129-01dc-4f06-a548-d424180b29e3" providerId="ADAL" clId="{DF87EC3C-6EE8-4757-9756-12CC5EE5C1C1}" dt="2022-08-26T13:23:14.355" v="978" actId="700"/>
          <ac:spMkLst>
            <pc:docMk/>
            <pc:sldMk cId="2490421674" sldId="394"/>
            <ac:spMk id="3" creationId="{ADB91F7F-35E8-4827-94DE-96F8FBF19F3D}"/>
          </ac:spMkLst>
        </pc:spChg>
        <pc:spChg chg="add mod ord">
          <ac:chgData name="Teja C, Radhakrishna" userId="fbbaa129-01dc-4f06-a548-d424180b29e3" providerId="ADAL" clId="{DF87EC3C-6EE8-4757-9756-12CC5EE5C1C1}" dt="2022-08-26T13:23:36.858" v="993" actId="20577"/>
          <ac:spMkLst>
            <pc:docMk/>
            <pc:sldMk cId="2490421674" sldId="394"/>
            <ac:spMk id="4" creationId="{A7924AB9-FECA-4BE2-A266-FD4A3111A9EB}"/>
          </ac:spMkLst>
        </pc:spChg>
        <pc:spChg chg="add del mod ord">
          <ac:chgData name="Teja C, Radhakrishna" userId="fbbaa129-01dc-4f06-a548-d424180b29e3" providerId="ADAL" clId="{DF87EC3C-6EE8-4757-9756-12CC5EE5C1C1}" dt="2022-09-01T07:41:16.740" v="12946" actId="33524"/>
          <ac:spMkLst>
            <pc:docMk/>
            <pc:sldMk cId="2490421674" sldId="394"/>
            <ac:spMk id="5" creationId="{758652B8-671F-4CF7-85FE-3D89494A0F4C}"/>
          </ac:spMkLst>
        </pc:spChg>
        <pc:spChg chg="add del mod ord">
          <ac:chgData name="Teja C, Radhakrishna" userId="fbbaa129-01dc-4f06-a548-d424180b29e3" providerId="ADAL" clId="{DF87EC3C-6EE8-4757-9756-12CC5EE5C1C1}" dt="2022-08-26T13:23:24.072" v="987"/>
          <ac:spMkLst>
            <pc:docMk/>
            <pc:sldMk cId="2490421674" sldId="394"/>
            <ac:spMk id="6" creationId="{3F701915-ED40-427B-9772-26AE80016DAB}"/>
          </ac:spMkLst>
        </pc:spChg>
        <pc:picChg chg="add del mod">
          <ac:chgData name="Teja C, Radhakrishna" userId="fbbaa129-01dc-4f06-a548-d424180b29e3" providerId="ADAL" clId="{DF87EC3C-6EE8-4757-9756-12CC5EE5C1C1}" dt="2022-08-26T13:23:22.673" v="986"/>
          <ac:picMkLst>
            <pc:docMk/>
            <pc:sldMk cId="2490421674" sldId="394"/>
            <ac:picMk id="7" creationId="{96230214-E9B6-44AA-9074-93F2A798515D}"/>
          </ac:picMkLst>
        </pc:picChg>
        <pc:picChg chg="add mod">
          <ac:chgData name="Teja C, Radhakrishna" userId="fbbaa129-01dc-4f06-a548-d424180b29e3" providerId="ADAL" clId="{DF87EC3C-6EE8-4757-9756-12CC5EE5C1C1}" dt="2022-08-26T13:23:24.072" v="987"/>
          <ac:picMkLst>
            <pc:docMk/>
            <pc:sldMk cId="2490421674" sldId="394"/>
            <ac:picMk id="8" creationId="{78D9FEFF-E81D-4978-9B45-EF623EBD35A9}"/>
          </ac:picMkLst>
        </pc:picChg>
      </pc:sldChg>
      <pc:sldChg chg="addSp delSp modSp new mod modClrScheme chgLayout">
        <pc:chgData name="Teja C, Radhakrishna" userId="fbbaa129-01dc-4f06-a548-d424180b29e3" providerId="ADAL" clId="{DF87EC3C-6EE8-4757-9756-12CC5EE5C1C1}" dt="2022-08-26T13:24:09.858" v="1017" actId="20577"/>
        <pc:sldMkLst>
          <pc:docMk/>
          <pc:sldMk cId="3976194316" sldId="395"/>
        </pc:sldMkLst>
        <pc:spChg chg="del mod ord">
          <ac:chgData name="Teja C, Radhakrishna" userId="fbbaa129-01dc-4f06-a548-d424180b29e3" providerId="ADAL" clId="{DF87EC3C-6EE8-4757-9756-12CC5EE5C1C1}" dt="2022-08-26T13:24:00.635" v="995" actId="700"/>
          <ac:spMkLst>
            <pc:docMk/>
            <pc:sldMk cId="3976194316" sldId="395"/>
            <ac:spMk id="2" creationId="{09602001-B354-4544-B8C5-B57C1DF499DE}"/>
          </ac:spMkLst>
        </pc:spChg>
        <pc:spChg chg="del mod ord">
          <ac:chgData name="Teja C, Radhakrishna" userId="fbbaa129-01dc-4f06-a548-d424180b29e3" providerId="ADAL" clId="{DF87EC3C-6EE8-4757-9756-12CC5EE5C1C1}" dt="2022-08-26T13:24:00.635" v="995" actId="700"/>
          <ac:spMkLst>
            <pc:docMk/>
            <pc:sldMk cId="3976194316" sldId="395"/>
            <ac:spMk id="3" creationId="{3A273CF7-FFCD-4081-A2C3-361362ECBF3D}"/>
          </ac:spMkLst>
        </pc:spChg>
        <pc:spChg chg="del">
          <ac:chgData name="Teja C, Radhakrishna" userId="fbbaa129-01dc-4f06-a548-d424180b29e3" providerId="ADAL" clId="{DF87EC3C-6EE8-4757-9756-12CC5EE5C1C1}" dt="2022-08-26T13:24:00.635" v="995" actId="700"/>
          <ac:spMkLst>
            <pc:docMk/>
            <pc:sldMk cId="3976194316" sldId="395"/>
            <ac:spMk id="4" creationId="{21C5C876-5135-4E39-935C-8F3F89E27B0D}"/>
          </ac:spMkLst>
        </pc:spChg>
        <pc:spChg chg="add mod ord">
          <ac:chgData name="Teja C, Radhakrishna" userId="fbbaa129-01dc-4f06-a548-d424180b29e3" providerId="ADAL" clId="{DF87EC3C-6EE8-4757-9756-12CC5EE5C1C1}" dt="2022-08-26T13:24:09.858" v="1017" actId="20577"/>
          <ac:spMkLst>
            <pc:docMk/>
            <pc:sldMk cId="3976194316" sldId="395"/>
            <ac:spMk id="5" creationId="{D61E4345-FD0B-4717-8341-1231541BB004}"/>
          </ac:spMkLst>
        </pc:spChg>
        <pc:spChg chg="add del mod ord">
          <ac:chgData name="Teja C, Radhakrishna" userId="fbbaa129-01dc-4f06-a548-d424180b29e3" providerId="ADAL" clId="{DF87EC3C-6EE8-4757-9756-12CC5EE5C1C1}" dt="2022-08-26T13:24:01.618" v="996"/>
          <ac:spMkLst>
            <pc:docMk/>
            <pc:sldMk cId="3976194316" sldId="395"/>
            <ac:spMk id="6" creationId="{6E6F2C3B-FDBA-4B81-8107-A8FE4FAE40EE}"/>
          </ac:spMkLst>
        </pc:spChg>
        <pc:picChg chg="add mod">
          <ac:chgData name="Teja C, Radhakrishna" userId="fbbaa129-01dc-4f06-a548-d424180b29e3" providerId="ADAL" clId="{DF87EC3C-6EE8-4757-9756-12CC5EE5C1C1}" dt="2022-08-26T13:24:01.618" v="996"/>
          <ac:picMkLst>
            <pc:docMk/>
            <pc:sldMk cId="3976194316" sldId="395"/>
            <ac:picMk id="7" creationId="{75D3BA13-CAFF-4182-8C7B-75008F43A9C8}"/>
          </ac:picMkLst>
        </pc:picChg>
      </pc:sldChg>
      <pc:sldChg chg="addSp delSp modSp new mod chgLayout">
        <pc:chgData name="Teja C, Radhakrishna" userId="fbbaa129-01dc-4f06-a548-d424180b29e3" providerId="ADAL" clId="{DF87EC3C-6EE8-4757-9756-12CC5EE5C1C1}" dt="2022-09-01T07:32:32.668" v="12358" actId="20577"/>
        <pc:sldMkLst>
          <pc:docMk/>
          <pc:sldMk cId="229243206" sldId="396"/>
        </pc:sldMkLst>
        <pc:spChg chg="add del mod">
          <ac:chgData name="Teja C, Radhakrishna" userId="fbbaa129-01dc-4f06-a548-d424180b29e3" providerId="ADAL" clId="{DF87EC3C-6EE8-4757-9756-12CC5EE5C1C1}" dt="2022-09-01T07:32:32.668" v="12358" actId="20577"/>
          <ac:spMkLst>
            <pc:docMk/>
            <pc:sldMk cId="229243206" sldId="396"/>
            <ac:spMk id="2" creationId="{368C0075-D219-431D-9D2A-9C6C349DAB16}"/>
          </ac:spMkLst>
        </pc:spChg>
        <pc:spChg chg="del">
          <ac:chgData name="Teja C, Radhakrishna" userId="fbbaa129-01dc-4f06-a548-d424180b29e3" providerId="ADAL" clId="{DF87EC3C-6EE8-4757-9756-12CC5EE5C1C1}" dt="2022-08-26T13:24:26.805" v="1019"/>
          <ac:spMkLst>
            <pc:docMk/>
            <pc:sldMk cId="229243206" sldId="396"/>
            <ac:spMk id="3" creationId="{654AE9B8-5DFD-4FDF-9520-6A922E03398D}"/>
          </ac:spMkLst>
        </pc:spChg>
        <pc:spChg chg="add del mod ord">
          <ac:chgData name="Teja C, Radhakrishna" userId="fbbaa129-01dc-4f06-a548-d424180b29e3" providerId="ADAL" clId="{DF87EC3C-6EE8-4757-9756-12CC5EE5C1C1}" dt="2022-09-01T07:22:02.670" v="11673" actId="700"/>
          <ac:spMkLst>
            <pc:docMk/>
            <pc:sldMk cId="229243206" sldId="396"/>
            <ac:spMk id="5" creationId="{DBA870E2-32F1-407E-A27E-88E1B05A4549}"/>
          </ac:spMkLst>
        </pc:spChg>
        <pc:picChg chg="add mod ord">
          <ac:chgData name="Teja C, Radhakrishna" userId="fbbaa129-01dc-4f06-a548-d424180b29e3" providerId="ADAL" clId="{DF87EC3C-6EE8-4757-9756-12CC5EE5C1C1}" dt="2022-09-01T07:22:02.670" v="11673" actId="700"/>
          <ac:picMkLst>
            <pc:docMk/>
            <pc:sldMk cId="229243206" sldId="396"/>
            <ac:picMk id="4" creationId="{5E587D65-AAD8-49BA-9FE9-D3B0C14BEEAF}"/>
          </ac:picMkLst>
        </pc:picChg>
      </pc:sldChg>
      <pc:sldChg chg="addSp delSp modSp new mod modClrScheme chgLayout">
        <pc:chgData name="Teja C, Radhakrishna" userId="fbbaa129-01dc-4f06-a548-d424180b29e3" providerId="ADAL" clId="{DF87EC3C-6EE8-4757-9756-12CC5EE5C1C1}" dt="2022-08-26T13:31:49.309" v="1425" actId="20577"/>
        <pc:sldMkLst>
          <pc:docMk/>
          <pc:sldMk cId="1951284371" sldId="397"/>
        </pc:sldMkLst>
        <pc:spChg chg="del mod ord">
          <ac:chgData name="Teja C, Radhakrishna" userId="fbbaa129-01dc-4f06-a548-d424180b29e3" providerId="ADAL" clId="{DF87EC3C-6EE8-4757-9756-12CC5EE5C1C1}" dt="2022-08-26T13:24:53.498" v="1022" actId="700"/>
          <ac:spMkLst>
            <pc:docMk/>
            <pc:sldMk cId="1951284371" sldId="397"/>
            <ac:spMk id="2" creationId="{7952BE00-697D-4099-B30E-BF0E3A7ACA8C}"/>
          </ac:spMkLst>
        </pc:spChg>
        <pc:spChg chg="del mod ord">
          <ac:chgData name="Teja C, Radhakrishna" userId="fbbaa129-01dc-4f06-a548-d424180b29e3" providerId="ADAL" clId="{DF87EC3C-6EE8-4757-9756-12CC5EE5C1C1}" dt="2022-08-26T13:24:53.498" v="1022" actId="700"/>
          <ac:spMkLst>
            <pc:docMk/>
            <pc:sldMk cId="1951284371" sldId="397"/>
            <ac:spMk id="3" creationId="{4F1F9099-1089-4B17-B841-0D60BFA8F11B}"/>
          </ac:spMkLst>
        </pc:spChg>
        <pc:spChg chg="add mod ord">
          <ac:chgData name="Teja C, Radhakrishna" userId="fbbaa129-01dc-4f06-a548-d424180b29e3" providerId="ADAL" clId="{DF87EC3C-6EE8-4757-9756-12CC5EE5C1C1}" dt="2022-08-26T13:25:00.938" v="1035" actId="20577"/>
          <ac:spMkLst>
            <pc:docMk/>
            <pc:sldMk cId="1951284371" sldId="397"/>
            <ac:spMk id="4" creationId="{7226B43D-48D9-424A-A3BD-B64F7820283C}"/>
          </ac:spMkLst>
        </pc:spChg>
        <pc:spChg chg="add mod ord">
          <ac:chgData name="Teja C, Radhakrishna" userId="fbbaa129-01dc-4f06-a548-d424180b29e3" providerId="ADAL" clId="{DF87EC3C-6EE8-4757-9756-12CC5EE5C1C1}" dt="2022-08-26T13:24:53.498" v="1022" actId="700"/>
          <ac:spMkLst>
            <pc:docMk/>
            <pc:sldMk cId="1951284371" sldId="397"/>
            <ac:spMk id="5" creationId="{51011040-DE12-4CA0-8277-4F8B91F32246}"/>
          </ac:spMkLst>
        </pc:spChg>
        <pc:spChg chg="add mod ord">
          <ac:chgData name="Teja C, Radhakrishna" userId="fbbaa129-01dc-4f06-a548-d424180b29e3" providerId="ADAL" clId="{DF87EC3C-6EE8-4757-9756-12CC5EE5C1C1}" dt="2022-08-26T13:31:49.309" v="1425" actId="20577"/>
          <ac:spMkLst>
            <pc:docMk/>
            <pc:sldMk cId="1951284371" sldId="397"/>
            <ac:spMk id="6" creationId="{0DC4AD6A-4E09-4582-BA50-1AA1163D2D1A}"/>
          </ac:spMkLst>
        </pc:spChg>
      </pc:sldChg>
      <pc:sldChg chg="add">
        <pc:chgData name="Teja C, Radhakrishna" userId="fbbaa129-01dc-4f06-a548-d424180b29e3" providerId="ADAL" clId="{DF87EC3C-6EE8-4757-9756-12CC5EE5C1C1}" dt="2022-08-26T13:25:49.976" v="1059" actId="2890"/>
        <pc:sldMkLst>
          <pc:docMk/>
          <pc:sldMk cId="3392015268" sldId="398"/>
        </pc:sldMkLst>
      </pc:sldChg>
      <pc:sldChg chg="addSp delSp modSp new mod modClrScheme chgLayout">
        <pc:chgData name="Teja C, Radhakrishna" userId="fbbaa129-01dc-4f06-a548-d424180b29e3" providerId="ADAL" clId="{DF87EC3C-6EE8-4757-9756-12CC5EE5C1C1}" dt="2022-09-06T09:37:59.918" v="14191" actId="20577"/>
        <pc:sldMkLst>
          <pc:docMk/>
          <pc:sldMk cId="1273631208" sldId="399"/>
        </pc:sldMkLst>
        <pc:spChg chg="del mod ord">
          <ac:chgData name="Teja C, Radhakrishna" userId="fbbaa129-01dc-4f06-a548-d424180b29e3" providerId="ADAL" clId="{DF87EC3C-6EE8-4757-9756-12CC5EE5C1C1}" dt="2022-08-26T13:26:42.491" v="1082" actId="700"/>
          <ac:spMkLst>
            <pc:docMk/>
            <pc:sldMk cId="1273631208" sldId="399"/>
            <ac:spMk id="2" creationId="{CACB98FE-3047-4856-BFCB-53FA4B18A67A}"/>
          </ac:spMkLst>
        </pc:spChg>
        <pc:spChg chg="del mod ord">
          <ac:chgData name="Teja C, Radhakrishna" userId="fbbaa129-01dc-4f06-a548-d424180b29e3" providerId="ADAL" clId="{DF87EC3C-6EE8-4757-9756-12CC5EE5C1C1}" dt="2022-08-26T13:26:42.491" v="1082" actId="700"/>
          <ac:spMkLst>
            <pc:docMk/>
            <pc:sldMk cId="1273631208" sldId="399"/>
            <ac:spMk id="3" creationId="{05449B7E-DEFD-409D-9D8D-F52575D5B4C7}"/>
          </ac:spMkLst>
        </pc:spChg>
        <pc:spChg chg="del">
          <ac:chgData name="Teja C, Radhakrishna" userId="fbbaa129-01dc-4f06-a548-d424180b29e3" providerId="ADAL" clId="{DF87EC3C-6EE8-4757-9756-12CC5EE5C1C1}" dt="2022-08-26T13:26:42.491" v="1082" actId="700"/>
          <ac:spMkLst>
            <pc:docMk/>
            <pc:sldMk cId="1273631208" sldId="399"/>
            <ac:spMk id="4" creationId="{1BF97A2A-AF28-4F22-85CD-FDFCC1117398}"/>
          </ac:spMkLst>
        </pc:spChg>
        <pc:spChg chg="add mod ord">
          <ac:chgData name="Teja C, Radhakrishna" userId="fbbaa129-01dc-4f06-a548-d424180b29e3" providerId="ADAL" clId="{DF87EC3C-6EE8-4757-9756-12CC5EE5C1C1}" dt="2022-08-26T13:26:56.051" v="1117" actId="313"/>
          <ac:spMkLst>
            <pc:docMk/>
            <pc:sldMk cId="1273631208" sldId="399"/>
            <ac:spMk id="5" creationId="{84604761-7D48-4BF0-899E-8C7D6EC23C25}"/>
          </ac:spMkLst>
        </pc:spChg>
        <pc:spChg chg="add mod ord">
          <ac:chgData name="Teja C, Radhakrishna" userId="fbbaa129-01dc-4f06-a548-d424180b29e3" providerId="ADAL" clId="{DF87EC3C-6EE8-4757-9756-12CC5EE5C1C1}" dt="2022-09-06T09:37:59.918" v="14191" actId="20577"/>
          <ac:spMkLst>
            <pc:docMk/>
            <pc:sldMk cId="1273631208" sldId="399"/>
            <ac:spMk id="6" creationId="{F10F2932-6273-4F89-B17A-D1830C40A2D0}"/>
          </ac:spMkLst>
        </pc:spChg>
      </pc:sldChg>
      <pc:sldChg chg="add del">
        <pc:chgData name="Teja C, Radhakrishna" userId="fbbaa129-01dc-4f06-a548-d424180b29e3" providerId="ADAL" clId="{DF87EC3C-6EE8-4757-9756-12CC5EE5C1C1}" dt="2022-08-26T13:26:29.837" v="1078" actId="2890"/>
        <pc:sldMkLst>
          <pc:docMk/>
          <pc:sldMk cId="3646441642" sldId="399"/>
        </pc:sldMkLst>
      </pc:sldChg>
      <pc:sldChg chg="modSp new del mod">
        <pc:chgData name="Teja C, Radhakrishna" userId="fbbaa129-01dc-4f06-a548-d424180b29e3" providerId="ADAL" clId="{DF87EC3C-6EE8-4757-9756-12CC5EE5C1C1}" dt="2022-09-01T07:41:06.899" v="12945" actId="2696"/>
        <pc:sldMkLst>
          <pc:docMk/>
          <pc:sldMk cId="1119288265" sldId="400"/>
        </pc:sldMkLst>
        <pc:spChg chg="mod">
          <ac:chgData name="Teja C, Radhakrishna" userId="fbbaa129-01dc-4f06-a548-d424180b29e3" providerId="ADAL" clId="{DF87EC3C-6EE8-4757-9756-12CC5EE5C1C1}" dt="2022-08-26T13:34:21.967" v="1471" actId="20577"/>
          <ac:spMkLst>
            <pc:docMk/>
            <pc:sldMk cId="1119288265" sldId="400"/>
            <ac:spMk id="2" creationId="{AE05171F-5932-4A2B-9E2E-BE16DEC68E7B}"/>
          </ac:spMkLst>
        </pc:spChg>
        <pc:spChg chg="mod">
          <ac:chgData name="Teja C, Radhakrishna" userId="fbbaa129-01dc-4f06-a548-d424180b29e3" providerId="ADAL" clId="{DF87EC3C-6EE8-4757-9756-12CC5EE5C1C1}" dt="2022-08-26T13:34:28.599" v="1482" actId="20577"/>
          <ac:spMkLst>
            <pc:docMk/>
            <pc:sldMk cId="1119288265" sldId="400"/>
            <ac:spMk id="3" creationId="{5F39A6E1-A23F-473F-9B23-7CFC006337F1}"/>
          </ac:spMkLst>
        </pc:spChg>
      </pc:sldChg>
      <pc:sldChg chg="addSp delSp modSp new mod modClrScheme chgLayout">
        <pc:chgData name="Teja C, Radhakrishna" userId="fbbaa129-01dc-4f06-a548-d424180b29e3" providerId="ADAL" clId="{DF87EC3C-6EE8-4757-9756-12CC5EE5C1C1}" dt="2022-08-26T13:58:09.525" v="1579" actId="20577"/>
        <pc:sldMkLst>
          <pc:docMk/>
          <pc:sldMk cId="1668797017" sldId="401"/>
        </pc:sldMkLst>
        <pc:spChg chg="del mod ord">
          <ac:chgData name="Teja C, Radhakrishna" userId="fbbaa129-01dc-4f06-a548-d424180b29e3" providerId="ADAL" clId="{DF87EC3C-6EE8-4757-9756-12CC5EE5C1C1}" dt="2022-08-26T13:57:36.427" v="1517" actId="700"/>
          <ac:spMkLst>
            <pc:docMk/>
            <pc:sldMk cId="1668797017" sldId="401"/>
            <ac:spMk id="2" creationId="{AA2545E9-6EC6-47FB-9D33-27E9635B1D0F}"/>
          </ac:spMkLst>
        </pc:spChg>
        <pc:spChg chg="del mod ord">
          <ac:chgData name="Teja C, Radhakrishna" userId="fbbaa129-01dc-4f06-a548-d424180b29e3" providerId="ADAL" clId="{DF87EC3C-6EE8-4757-9756-12CC5EE5C1C1}" dt="2022-08-26T13:57:36.427" v="1517" actId="700"/>
          <ac:spMkLst>
            <pc:docMk/>
            <pc:sldMk cId="1668797017" sldId="401"/>
            <ac:spMk id="3" creationId="{C234CA06-A72E-42D9-A9B8-3CF1D27DB165}"/>
          </ac:spMkLst>
        </pc:spChg>
        <pc:spChg chg="del">
          <ac:chgData name="Teja C, Radhakrishna" userId="fbbaa129-01dc-4f06-a548-d424180b29e3" providerId="ADAL" clId="{DF87EC3C-6EE8-4757-9756-12CC5EE5C1C1}" dt="2022-08-26T13:57:36.427" v="1517" actId="700"/>
          <ac:spMkLst>
            <pc:docMk/>
            <pc:sldMk cId="1668797017" sldId="401"/>
            <ac:spMk id="4" creationId="{6FF9A7FC-BB6F-4F12-910B-DE3CFD09DF9D}"/>
          </ac:spMkLst>
        </pc:spChg>
        <pc:spChg chg="del">
          <ac:chgData name="Teja C, Radhakrishna" userId="fbbaa129-01dc-4f06-a548-d424180b29e3" providerId="ADAL" clId="{DF87EC3C-6EE8-4757-9756-12CC5EE5C1C1}" dt="2022-08-26T13:57:36.427" v="1517" actId="700"/>
          <ac:spMkLst>
            <pc:docMk/>
            <pc:sldMk cId="1668797017" sldId="401"/>
            <ac:spMk id="5" creationId="{03D9878F-0231-4A79-AB81-28FDF047062B}"/>
          </ac:spMkLst>
        </pc:spChg>
        <pc:spChg chg="add mod ord">
          <ac:chgData name="Teja C, Radhakrishna" userId="fbbaa129-01dc-4f06-a548-d424180b29e3" providerId="ADAL" clId="{DF87EC3C-6EE8-4757-9756-12CC5EE5C1C1}" dt="2022-08-26T13:58:09.525" v="1579" actId="20577"/>
          <ac:spMkLst>
            <pc:docMk/>
            <pc:sldMk cId="1668797017" sldId="401"/>
            <ac:spMk id="6" creationId="{7D9C300F-CA57-4766-81E5-92B0ACA4C4B9}"/>
          </ac:spMkLst>
        </pc:spChg>
        <pc:spChg chg="add del mod ord">
          <ac:chgData name="Teja C, Radhakrishna" userId="fbbaa129-01dc-4f06-a548-d424180b29e3" providerId="ADAL" clId="{DF87EC3C-6EE8-4757-9756-12CC5EE5C1C1}" dt="2022-08-26T13:57:41.712" v="1519"/>
          <ac:spMkLst>
            <pc:docMk/>
            <pc:sldMk cId="1668797017" sldId="401"/>
            <ac:spMk id="7" creationId="{2BE7C034-CECE-475F-A607-419FC85282BE}"/>
          </ac:spMkLst>
        </pc:spChg>
        <pc:picChg chg="add mod">
          <ac:chgData name="Teja C, Radhakrishna" userId="fbbaa129-01dc-4f06-a548-d424180b29e3" providerId="ADAL" clId="{DF87EC3C-6EE8-4757-9756-12CC5EE5C1C1}" dt="2022-08-26T13:57:49.426" v="1522" actId="1076"/>
          <ac:picMkLst>
            <pc:docMk/>
            <pc:sldMk cId="1668797017" sldId="401"/>
            <ac:picMk id="8" creationId="{2ADAFE6E-8A07-4556-8901-54A52321D604}"/>
          </ac:picMkLst>
        </pc:picChg>
      </pc:sldChg>
      <pc:sldChg chg="addSp delSp modSp new mod modClrScheme chgLayout">
        <pc:chgData name="Teja C, Radhakrishna" userId="fbbaa129-01dc-4f06-a548-d424180b29e3" providerId="ADAL" clId="{DF87EC3C-6EE8-4757-9756-12CC5EE5C1C1}" dt="2022-08-29T06:22:14.905" v="4424" actId="1076"/>
        <pc:sldMkLst>
          <pc:docMk/>
          <pc:sldMk cId="2537518001" sldId="402"/>
        </pc:sldMkLst>
        <pc:spChg chg="mod ord">
          <ac:chgData name="Teja C, Radhakrishna" userId="fbbaa129-01dc-4f06-a548-d424180b29e3" providerId="ADAL" clId="{DF87EC3C-6EE8-4757-9756-12CC5EE5C1C1}" dt="2022-08-29T04:16:20.070" v="2714" actId="700"/>
          <ac:spMkLst>
            <pc:docMk/>
            <pc:sldMk cId="2537518001" sldId="402"/>
            <ac:spMk id="2" creationId="{4C97E050-6C67-44E3-A150-AA4791AE4F9A}"/>
          </ac:spMkLst>
        </pc:spChg>
        <pc:spChg chg="mod ord">
          <ac:chgData name="Teja C, Radhakrishna" userId="fbbaa129-01dc-4f06-a548-d424180b29e3" providerId="ADAL" clId="{DF87EC3C-6EE8-4757-9756-12CC5EE5C1C1}" dt="2022-08-29T04:47:33.572" v="4384" actId="20577"/>
          <ac:spMkLst>
            <pc:docMk/>
            <pc:sldMk cId="2537518001" sldId="402"/>
            <ac:spMk id="3" creationId="{CDBF5DD9-234E-4717-B858-16F947F35780}"/>
          </ac:spMkLst>
        </pc:spChg>
        <pc:spChg chg="add mod ord">
          <ac:chgData name="Teja C, Radhakrishna" userId="fbbaa129-01dc-4f06-a548-d424180b29e3" providerId="ADAL" clId="{DF87EC3C-6EE8-4757-9756-12CC5EE5C1C1}" dt="2022-08-29T04:16:22.077" v="2715"/>
          <ac:spMkLst>
            <pc:docMk/>
            <pc:sldMk cId="2537518001" sldId="402"/>
            <ac:spMk id="4" creationId="{5699CC30-6C70-4EE5-8E02-09BC2D215A8A}"/>
          </ac:spMkLst>
        </pc:spChg>
        <pc:picChg chg="add mod">
          <ac:chgData name="Teja C, Radhakrishna" userId="fbbaa129-01dc-4f06-a548-d424180b29e3" providerId="ADAL" clId="{DF87EC3C-6EE8-4757-9756-12CC5EE5C1C1}" dt="2022-08-29T06:22:14.905" v="4424" actId="1076"/>
          <ac:picMkLst>
            <pc:docMk/>
            <pc:sldMk cId="2537518001" sldId="402"/>
            <ac:picMk id="6" creationId="{6D359AE8-3201-4315-9D7C-A7D365EB7285}"/>
          </ac:picMkLst>
        </pc:picChg>
        <pc:picChg chg="add del mod">
          <ac:chgData name="Teja C, Radhakrishna" userId="fbbaa129-01dc-4f06-a548-d424180b29e3" providerId="ADAL" clId="{DF87EC3C-6EE8-4757-9756-12CC5EE5C1C1}" dt="2022-08-29T06:20:58.383" v="4415" actId="478"/>
          <ac:picMkLst>
            <pc:docMk/>
            <pc:sldMk cId="2537518001" sldId="402"/>
            <ac:picMk id="1026" creationId="{2866DCD0-7808-42F7-9FAF-64921582BACA}"/>
          </ac:picMkLst>
        </pc:picChg>
        <pc:picChg chg="add del mod">
          <ac:chgData name="Teja C, Radhakrishna" userId="fbbaa129-01dc-4f06-a548-d424180b29e3" providerId="ADAL" clId="{DF87EC3C-6EE8-4757-9756-12CC5EE5C1C1}" dt="2022-08-29T06:22:07.548" v="4421" actId="478"/>
          <ac:picMkLst>
            <pc:docMk/>
            <pc:sldMk cId="2537518001" sldId="402"/>
            <ac:picMk id="1028" creationId="{A472695E-50D1-4633-BCBB-529E77D98A34}"/>
          </ac:picMkLst>
        </pc:picChg>
      </pc:sldChg>
      <pc:sldChg chg="addSp delSp modSp new mod modClrScheme chgLayout">
        <pc:chgData name="Teja C, Radhakrishna" userId="fbbaa129-01dc-4f06-a548-d424180b29e3" providerId="ADAL" clId="{DF87EC3C-6EE8-4757-9756-12CC5EE5C1C1}" dt="2022-08-27T03:46:06.169" v="2543" actId="1076"/>
        <pc:sldMkLst>
          <pc:docMk/>
          <pc:sldMk cId="1259355849" sldId="403"/>
        </pc:sldMkLst>
        <pc:spChg chg="del mod ord">
          <ac:chgData name="Teja C, Radhakrishna" userId="fbbaa129-01dc-4f06-a548-d424180b29e3" providerId="ADAL" clId="{DF87EC3C-6EE8-4757-9756-12CC5EE5C1C1}" dt="2022-08-27T03:44:25.009" v="2470" actId="700"/>
          <ac:spMkLst>
            <pc:docMk/>
            <pc:sldMk cId="1259355849" sldId="403"/>
            <ac:spMk id="2" creationId="{518C1465-9C4C-43C7-A9EC-1239F94798B9}"/>
          </ac:spMkLst>
        </pc:spChg>
        <pc:spChg chg="del mod ord">
          <ac:chgData name="Teja C, Radhakrishna" userId="fbbaa129-01dc-4f06-a548-d424180b29e3" providerId="ADAL" clId="{DF87EC3C-6EE8-4757-9756-12CC5EE5C1C1}" dt="2022-08-27T03:44:25.009" v="2470" actId="700"/>
          <ac:spMkLst>
            <pc:docMk/>
            <pc:sldMk cId="1259355849" sldId="403"/>
            <ac:spMk id="3" creationId="{267018B5-F33B-479C-9E3E-F576ACD918D1}"/>
          </ac:spMkLst>
        </pc:spChg>
        <pc:spChg chg="del mod ord">
          <ac:chgData name="Teja C, Radhakrishna" userId="fbbaa129-01dc-4f06-a548-d424180b29e3" providerId="ADAL" clId="{DF87EC3C-6EE8-4757-9756-12CC5EE5C1C1}" dt="2022-08-27T03:44:25.009" v="2470" actId="700"/>
          <ac:spMkLst>
            <pc:docMk/>
            <pc:sldMk cId="1259355849" sldId="403"/>
            <ac:spMk id="4" creationId="{8344A3F8-6D6E-442F-A4C7-37DBE73C1F56}"/>
          </ac:spMkLst>
        </pc:spChg>
        <pc:spChg chg="add mod ord">
          <ac:chgData name="Teja C, Radhakrishna" userId="fbbaa129-01dc-4f06-a548-d424180b29e3" providerId="ADAL" clId="{DF87EC3C-6EE8-4757-9756-12CC5EE5C1C1}" dt="2022-08-27T03:45:53.426" v="2540" actId="700"/>
          <ac:spMkLst>
            <pc:docMk/>
            <pc:sldMk cId="1259355849" sldId="403"/>
            <ac:spMk id="5" creationId="{3DD04C14-8E52-4F78-AD48-0946E3FB93B2}"/>
          </ac:spMkLst>
        </pc:spChg>
        <pc:spChg chg="add del mod ord">
          <ac:chgData name="Teja C, Radhakrishna" userId="fbbaa129-01dc-4f06-a548-d424180b29e3" providerId="ADAL" clId="{DF87EC3C-6EE8-4757-9756-12CC5EE5C1C1}" dt="2022-08-27T03:45:20.052" v="2471" actId="22"/>
          <ac:spMkLst>
            <pc:docMk/>
            <pc:sldMk cId="1259355849" sldId="403"/>
            <ac:spMk id="6" creationId="{02E9C272-CCE7-461D-96CD-5C44C246A93D}"/>
          </ac:spMkLst>
        </pc:spChg>
        <pc:spChg chg="add del mod ord">
          <ac:chgData name="Teja C, Radhakrishna" userId="fbbaa129-01dc-4f06-a548-d424180b29e3" providerId="ADAL" clId="{DF87EC3C-6EE8-4757-9756-12CC5EE5C1C1}" dt="2022-08-27T03:45:53.426" v="2540" actId="700"/>
          <ac:spMkLst>
            <pc:docMk/>
            <pc:sldMk cId="1259355849" sldId="403"/>
            <ac:spMk id="7" creationId="{CDD6AB8C-65B1-4E87-8E64-2126BA3836E6}"/>
          </ac:spMkLst>
        </pc:spChg>
        <pc:picChg chg="add mod ord">
          <ac:chgData name="Teja C, Radhakrishna" userId="fbbaa129-01dc-4f06-a548-d424180b29e3" providerId="ADAL" clId="{DF87EC3C-6EE8-4757-9756-12CC5EE5C1C1}" dt="2022-08-27T03:46:06.169" v="2543" actId="1076"/>
          <ac:picMkLst>
            <pc:docMk/>
            <pc:sldMk cId="1259355849" sldId="403"/>
            <ac:picMk id="9" creationId="{FFF9885A-CEA7-48CF-9E04-1F86DA442677}"/>
          </ac:picMkLst>
        </pc:picChg>
      </pc:sldChg>
      <pc:sldChg chg="addSp delSp modSp add del mod">
        <pc:chgData name="Teja C, Radhakrishna" userId="fbbaa129-01dc-4f06-a548-d424180b29e3" providerId="ADAL" clId="{DF87EC3C-6EE8-4757-9756-12CC5EE5C1C1}" dt="2022-08-27T04:03:15.629" v="2663" actId="2696"/>
        <pc:sldMkLst>
          <pc:docMk/>
          <pc:sldMk cId="3314631301" sldId="404"/>
        </pc:sldMkLst>
        <pc:spChg chg="add mod">
          <ac:chgData name="Teja C, Radhakrishna" userId="fbbaa129-01dc-4f06-a548-d424180b29e3" providerId="ADAL" clId="{DF87EC3C-6EE8-4757-9756-12CC5EE5C1C1}" dt="2022-08-27T04:00:27.541" v="2576" actId="478"/>
          <ac:spMkLst>
            <pc:docMk/>
            <pc:sldMk cId="3314631301" sldId="404"/>
            <ac:spMk id="3" creationId="{A67C95D8-B2E4-4682-AE9D-C67AAE4657AC}"/>
          </ac:spMkLst>
        </pc:spChg>
        <pc:spChg chg="add del">
          <ac:chgData name="Teja C, Radhakrishna" userId="fbbaa129-01dc-4f06-a548-d424180b29e3" providerId="ADAL" clId="{DF87EC3C-6EE8-4757-9756-12CC5EE5C1C1}" dt="2022-08-27T04:01:07.693" v="2586" actId="22"/>
          <ac:spMkLst>
            <pc:docMk/>
            <pc:sldMk cId="3314631301" sldId="404"/>
            <ac:spMk id="7" creationId="{284A12E9-5AE8-4222-8DE4-253758E3916D}"/>
          </ac:spMkLst>
        </pc:spChg>
        <pc:spChg chg="mod">
          <ac:chgData name="Teja C, Radhakrishna" userId="fbbaa129-01dc-4f06-a548-d424180b29e3" providerId="ADAL" clId="{DF87EC3C-6EE8-4757-9756-12CC5EE5C1C1}" dt="2022-08-27T04:01:11.772" v="2589" actId="20577"/>
          <ac:spMkLst>
            <pc:docMk/>
            <pc:sldMk cId="3314631301" sldId="404"/>
            <ac:spMk id="9" creationId="{41BBFE99-45D9-4777-9205-890EF01F6CE8}"/>
          </ac:spMkLst>
        </pc:spChg>
        <pc:picChg chg="add del mod ord">
          <ac:chgData name="Teja C, Radhakrishna" userId="fbbaa129-01dc-4f06-a548-d424180b29e3" providerId="ADAL" clId="{DF87EC3C-6EE8-4757-9756-12CC5EE5C1C1}" dt="2022-08-27T04:01:07.693" v="2586" actId="22"/>
          <ac:picMkLst>
            <pc:docMk/>
            <pc:sldMk cId="3314631301" sldId="404"/>
            <ac:picMk id="5" creationId="{40842306-E44A-47E9-A574-F9E67F74A838}"/>
          </ac:picMkLst>
        </pc:picChg>
        <pc:picChg chg="del">
          <ac:chgData name="Teja C, Radhakrishna" userId="fbbaa129-01dc-4f06-a548-d424180b29e3" providerId="ADAL" clId="{DF87EC3C-6EE8-4757-9756-12CC5EE5C1C1}" dt="2022-08-27T04:00:27.541" v="2576" actId="478"/>
          <ac:picMkLst>
            <pc:docMk/>
            <pc:sldMk cId="3314631301" sldId="404"/>
            <ac:picMk id="10" creationId="{55FC2440-2845-4F51-8ABD-57A0260C8F97}"/>
          </ac:picMkLst>
        </pc:picChg>
      </pc:sldChg>
      <pc:sldChg chg="addSp modSp new mod">
        <pc:chgData name="Teja C, Radhakrishna" userId="fbbaa129-01dc-4f06-a548-d424180b29e3" providerId="ADAL" clId="{DF87EC3C-6EE8-4757-9756-12CC5EE5C1C1}" dt="2022-08-27T04:03:12.058" v="2662" actId="1076"/>
        <pc:sldMkLst>
          <pc:docMk/>
          <pc:sldMk cId="3269224251" sldId="405"/>
        </pc:sldMkLst>
        <pc:spChg chg="mod">
          <ac:chgData name="Teja C, Radhakrishna" userId="fbbaa129-01dc-4f06-a548-d424180b29e3" providerId="ADAL" clId="{DF87EC3C-6EE8-4757-9756-12CC5EE5C1C1}" dt="2022-08-27T04:02:14.169" v="2659"/>
          <ac:spMkLst>
            <pc:docMk/>
            <pc:sldMk cId="3269224251" sldId="405"/>
            <ac:spMk id="2" creationId="{CACAA7EF-B5CE-458F-86BF-294F90A062B6}"/>
          </ac:spMkLst>
        </pc:spChg>
        <pc:spChg chg="mod">
          <ac:chgData name="Teja C, Radhakrishna" userId="fbbaa129-01dc-4f06-a548-d424180b29e3" providerId="ADAL" clId="{DF87EC3C-6EE8-4757-9756-12CC5EE5C1C1}" dt="2022-08-27T04:01:31.395" v="2619" actId="20577"/>
          <ac:spMkLst>
            <pc:docMk/>
            <pc:sldMk cId="3269224251" sldId="405"/>
            <ac:spMk id="3" creationId="{49BFE650-574C-42CB-B0E4-A0970D6AFCB9}"/>
          </ac:spMkLst>
        </pc:spChg>
        <pc:spChg chg="mod">
          <ac:chgData name="Teja C, Radhakrishna" userId="fbbaa129-01dc-4f06-a548-d424180b29e3" providerId="ADAL" clId="{DF87EC3C-6EE8-4757-9756-12CC5EE5C1C1}" dt="2022-08-27T04:01:43.611" v="2654" actId="20577"/>
          <ac:spMkLst>
            <pc:docMk/>
            <pc:sldMk cId="3269224251" sldId="405"/>
            <ac:spMk id="4" creationId="{4EF4CBD4-F9D6-46F8-B4FB-495D0BE909A3}"/>
          </ac:spMkLst>
        </pc:spChg>
        <pc:spChg chg="mod">
          <ac:chgData name="Teja C, Radhakrishna" userId="fbbaa129-01dc-4f06-a548-d424180b29e3" providerId="ADAL" clId="{DF87EC3C-6EE8-4757-9756-12CC5EE5C1C1}" dt="2022-08-27T04:02:08.051" v="2658"/>
          <ac:spMkLst>
            <pc:docMk/>
            <pc:sldMk cId="3269224251" sldId="405"/>
            <ac:spMk id="5" creationId="{31DDE3E4-FCEA-4A29-A53F-B30C672B637A}"/>
          </ac:spMkLst>
        </pc:spChg>
        <pc:picChg chg="add mod">
          <ac:chgData name="Teja C, Radhakrishna" userId="fbbaa129-01dc-4f06-a548-d424180b29e3" providerId="ADAL" clId="{DF87EC3C-6EE8-4757-9756-12CC5EE5C1C1}" dt="2022-08-27T04:03:12.058" v="2662" actId="1076"/>
          <ac:picMkLst>
            <pc:docMk/>
            <pc:sldMk cId="3269224251" sldId="405"/>
            <ac:picMk id="7" creationId="{577ADC6D-C1EA-49DF-9ABF-59BBF467EB8A}"/>
          </ac:picMkLst>
        </pc:picChg>
        <pc:picChg chg="add mod">
          <ac:chgData name="Teja C, Radhakrishna" userId="fbbaa129-01dc-4f06-a548-d424180b29e3" providerId="ADAL" clId="{DF87EC3C-6EE8-4757-9756-12CC5EE5C1C1}" dt="2022-08-27T04:03:10.253" v="2661" actId="1076"/>
          <ac:picMkLst>
            <pc:docMk/>
            <pc:sldMk cId="3269224251" sldId="405"/>
            <ac:picMk id="9" creationId="{D6F62438-F69C-4A7C-A457-41297992126D}"/>
          </ac:picMkLst>
        </pc:picChg>
      </pc:sldChg>
      <pc:sldChg chg="addSp delSp modSp new mod modClrScheme chgLayout">
        <pc:chgData name="Teja C, Radhakrishna" userId="fbbaa129-01dc-4f06-a548-d424180b29e3" providerId="ADAL" clId="{DF87EC3C-6EE8-4757-9756-12CC5EE5C1C1}" dt="2022-08-30T06:29:32.376" v="9246" actId="313"/>
        <pc:sldMkLst>
          <pc:docMk/>
          <pc:sldMk cId="957315341" sldId="406"/>
        </pc:sldMkLst>
        <pc:spChg chg="del mod ord">
          <ac:chgData name="Teja C, Radhakrishna" userId="fbbaa129-01dc-4f06-a548-d424180b29e3" providerId="ADAL" clId="{DF87EC3C-6EE8-4757-9756-12CC5EE5C1C1}" dt="2022-08-29T04:21:16.088" v="3497" actId="700"/>
          <ac:spMkLst>
            <pc:docMk/>
            <pc:sldMk cId="957315341" sldId="406"/>
            <ac:spMk id="2" creationId="{5A2A0992-4F7C-4905-8D1D-087215D613A1}"/>
          </ac:spMkLst>
        </pc:spChg>
        <pc:spChg chg="del mod ord">
          <ac:chgData name="Teja C, Radhakrishna" userId="fbbaa129-01dc-4f06-a548-d424180b29e3" providerId="ADAL" clId="{DF87EC3C-6EE8-4757-9756-12CC5EE5C1C1}" dt="2022-08-29T04:21:16.088" v="3497" actId="700"/>
          <ac:spMkLst>
            <pc:docMk/>
            <pc:sldMk cId="957315341" sldId="406"/>
            <ac:spMk id="3" creationId="{97B9E32E-4084-4647-8173-8611CEF9603B}"/>
          </ac:spMkLst>
        </pc:spChg>
        <pc:spChg chg="del">
          <ac:chgData name="Teja C, Radhakrishna" userId="fbbaa129-01dc-4f06-a548-d424180b29e3" providerId="ADAL" clId="{DF87EC3C-6EE8-4757-9756-12CC5EE5C1C1}" dt="2022-08-29T04:21:16.088" v="3497" actId="700"/>
          <ac:spMkLst>
            <pc:docMk/>
            <pc:sldMk cId="957315341" sldId="406"/>
            <ac:spMk id="4" creationId="{3A872DD1-08E3-4E83-9118-D522864DF4B8}"/>
          </ac:spMkLst>
        </pc:spChg>
        <pc:spChg chg="add mod ord">
          <ac:chgData name="Teja C, Radhakrishna" userId="fbbaa129-01dc-4f06-a548-d424180b29e3" providerId="ADAL" clId="{DF87EC3C-6EE8-4757-9756-12CC5EE5C1C1}" dt="2022-08-30T06:29:32.376" v="9246" actId="313"/>
          <ac:spMkLst>
            <pc:docMk/>
            <pc:sldMk cId="957315341" sldId="406"/>
            <ac:spMk id="5" creationId="{1AFA16BE-D0CA-4540-8DED-41C1374691C8}"/>
          </ac:spMkLst>
        </pc:spChg>
        <pc:spChg chg="add del mod ord">
          <ac:chgData name="Teja C, Radhakrishna" userId="fbbaa129-01dc-4f06-a548-d424180b29e3" providerId="ADAL" clId="{DF87EC3C-6EE8-4757-9756-12CC5EE5C1C1}" dt="2022-08-29T04:21:28.648" v="3511" actId="700"/>
          <ac:spMkLst>
            <pc:docMk/>
            <pc:sldMk cId="957315341" sldId="406"/>
            <ac:spMk id="6" creationId="{93A94AA5-5109-41C7-B5B6-D6AFFF763BFB}"/>
          </ac:spMkLst>
        </pc:spChg>
        <pc:spChg chg="add del mod ord">
          <ac:chgData name="Teja C, Radhakrishna" userId="fbbaa129-01dc-4f06-a548-d424180b29e3" providerId="ADAL" clId="{DF87EC3C-6EE8-4757-9756-12CC5EE5C1C1}" dt="2022-08-29T04:24:29.557" v="3527" actId="700"/>
          <ac:spMkLst>
            <pc:docMk/>
            <pc:sldMk cId="957315341" sldId="406"/>
            <ac:spMk id="7" creationId="{FF75A362-7A18-43C9-8F71-A759797674CA}"/>
          </ac:spMkLst>
        </pc:spChg>
        <pc:spChg chg="add mod ord">
          <ac:chgData name="Teja C, Radhakrishna" userId="fbbaa129-01dc-4f06-a548-d424180b29e3" providerId="ADAL" clId="{DF87EC3C-6EE8-4757-9756-12CC5EE5C1C1}" dt="2022-08-29T04:24:29.557" v="3527" actId="700"/>
          <ac:spMkLst>
            <pc:docMk/>
            <pc:sldMk cId="957315341" sldId="406"/>
            <ac:spMk id="8" creationId="{6AEDDB3B-9A63-45AB-9920-005FB46E24D9}"/>
          </ac:spMkLst>
        </pc:spChg>
        <pc:spChg chg="add mod ord">
          <ac:chgData name="Teja C, Radhakrishna" userId="fbbaa129-01dc-4f06-a548-d424180b29e3" providerId="ADAL" clId="{DF87EC3C-6EE8-4757-9756-12CC5EE5C1C1}" dt="2022-08-29T04:34:37.989" v="3990" actId="20577"/>
          <ac:spMkLst>
            <pc:docMk/>
            <pc:sldMk cId="957315341" sldId="406"/>
            <ac:spMk id="9" creationId="{2A103D96-55B9-4166-B27F-2EBCC3270C2A}"/>
          </ac:spMkLst>
        </pc:spChg>
        <pc:spChg chg="add del mod ord">
          <ac:chgData name="Teja C, Radhakrishna" userId="fbbaa129-01dc-4f06-a548-d424180b29e3" providerId="ADAL" clId="{DF87EC3C-6EE8-4757-9756-12CC5EE5C1C1}" dt="2022-08-29T04:24:32.480" v="3528" actId="22"/>
          <ac:spMkLst>
            <pc:docMk/>
            <pc:sldMk cId="957315341" sldId="406"/>
            <ac:spMk id="10" creationId="{1511D38F-D3C7-4958-8774-E29975EB75BF}"/>
          </ac:spMkLst>
        </pc:spChg>
        <pc:spChg chg="add mod">
          <ac:chgData name="Teja C, Radhakrishna" userId="fbbaa129-01dc-4f06-a548-d424180b29e3" providerId="ADAL" clId="{DF87EC3C-6EE8-4757-9756-12CC5EE5C1C1}" dt="2022-08-29T04:45:01.245" v="4262" actId="20577"/>
          <ac:spMkLst>
            <pc:docMk/>
            <pc:sldMk cId="957315341" sldId="406"/>
            <ac:spMk id="14" creationId="{676B65B5-0F3A-471E-856F-5A15EA7DB3BC}"/>
          </ac:spMkLst>
        </pc:spChg>
        <pc:picChg chg="add del mod ord">
          <ac:chgData name="Teja C, Radhakrishna" userId="fbbaa129-01dc-4f06-a548-d424180b29e3" providerId="ADAL" clId="{DF87EC3C-6EE8-4757-9756-12CC5EE5C1C1}" dt="2022-08-29T04:24:51.228" v="3530" actId="478"/>
          <ac:picMkLst>
            <pc:docMk/>
            <pc:sldMk cId="957315341" sldId="406"/>
            <ac:picMk id="12" creationId="{6E8AFFD1-EFD5-4470-9B1E-DD60E22950BA}"/>
          </ac:picMkLst>
        </pc:picChg>
        <pc:picChg chg="add mod">
          <ac:chgData name="Teja C, Radhakrishna" userId="fbbaa129-01dc-4f06-a548-d424180b29e3" providerId="ADAL" clId="{DF87EC3C-6EE8-4757-9756-12CC5EE5C1C1}" dt="2022-08-29T04:44:41.976" v="4212" actId="1076"/>
          <ac:picMkLst>
            <pc:docMk/>
            <pc:sldMk cId="957315341" sldId="406"/>
            <ac:picMk id="16" creationId="{F0927B6B-24C4-4663-BB19-80ED50A46631}"/>
          </ac:picMkLst>
        </pc:picChg>
      </pc:sldChg>
      <pc:sldChg chg="addSp delSp modSp new mod">
        <pc:chgData name="Teja C, Radhakrishna" userId="fbbaa129-01dc-4f06-a548-d424180b29e3" providerId="ADAL" clId="{DF87EC3C-6EE8-4757-9756-12CC5EE5C1C1}" dt="2022-08-30T06:29:40.395" v="9248" actId="1038"/>
        <pc:sldMkLst>
          <pc:docMk/>
          <pc:sldMk cId="367621122" sldId="407"/>
        </pc:sldMkLst>
        <pc:spChg chg="mod">
          <ac:chgData name="Teja C, Radhakrishna" userId="fbbaa129-01dc-4f06-a548-d424180b29e3" providerId="ADAL" clId="{DF87EC3C-6EE8-4757-9756-12CC5EE5C1C1}" dt="2022-08-30T06:29:40.395" v="9248" actId="1038"/>
          <ac:spMkLst>
            <pc:docMk/>
            <pc:sldMk cId="367621122" sldId="407"/>
            <ac:spMk id="2" creationId="{10CAA5EA-8A9F-4B61-8FFD-99A26EB56DF3}"/>
          </ac:spMkLst>
        </pc:spChg>
        <pc:spChg chg="mod">
          <ac:chgData name="Teja C, Radhakrishna" userId="fbbaa129-01dc-4f06-a548-d424180b29e3" providerId="ADAL" clId="{DF87EC3C-6EE8-4757-9756-12CC5EE5C1C1}" dt="2022-08-29T04:33:43.718" v="3978" actId="20577"/>
          <ac:spMkLst>
            <pc:docMk/>
            <pc:sldMk cId="367621122" sldId="407"/>
            <ac:spMk id="5" creationId="{08A640E1-1B41-49B9-9409-D00511625C8C}"/>
          </ac:spMkLst>
        </pc:spChg>
        <pc:picChg chg="add del mod">
          <ac:chgData name="Teja C, Radhakrishna" userId="fbbaa129-01dc-4f06-a548-d424180b29e3" providerId="ADAL" clId="{DF87EC3C-6EE8-4757-9756-12CC5EE5C1C1}" dt="2022-08-29T04:34:12.702" v="3979" actId="478"/>
          <ac:picMkLst>
            <pc:docMk/>
            <pc:sldMk cId="367621122" sldId="407"/>
            <ac:picMk id="7" creationId="{2B8F7DCB-9AB6-4150-9FAB-D8FCCEC68B58}"/>
          </ac:picMkLst>
        </pc:picChg>
        <pc:picChg chg="add mod">
          <ac:chgData name="Teja C, Radhakrishna" userId="fbbaa129-01dc-4f06-a548-d424180b29e3" providerId="ADAL" clId="{DF87EC3C-6EE8-4757-9756-12CC5EE5C1C1}" dt="2022-08-30T06:29:39.388" v="9247" actId="1038"/>
          <ac:picMkLst>
            <pc:docMk/>
            <pc:sldMk cId="367621122" sldId="407"/>
            <ac:picMk id="9" creationId="{B776FBC6-74F4-4E48-94BF-DD81D642444B}"/>
          </ac:picMkLst>
        </pc:picChg>
        <pc:picChg chg="add mod">
          <ac:chgData name="Teja C, Radhakrishna" userId="fbbaa129-01dc-4f06-a548-d424180b29e3" providerId="ADAL" clId="{DF87EC3C-6EE8-4757-9756-12CC5EE5C1C1}" dt="2022-08-29T04:34:16.018" v="3981" actId="1076"/>
          <ac:picMkLst>
            <pc:docMk/>
            <pc:sldMk cId="367621122" sldId="407"/>
            <ac:picMk id="11" creationId="{A378C843-E123-4628-A1A2-664EA4C8C5F9}"/>
          </ac:picMkLst>
        </pc:picChg>
      </pc:sldChg>
      <pc:sldChg chg="add del">
        <pc:chgData name="Teja C, Radhakrishna" userId="fbbaa129-01dc-4f06-a548-d424180b29e3" providerId="ADAL" clId="{DF87EC3C-6EE8-4757-9756-12CC5EE5C1C1}" dt="2022-08-29T04:30:03.230" v="3836" actId="2696"/>
        <pc:sldMkLst>
          <pc:docMk/>
          <pc:sldMk cId="3559845594" sldId="408"/>
        </pc:sldMkLst>
      </pc:sldChg>
      <pc:sldChg chg="addSp delSp modSp new del mod">
        <pc:chgData name="Teja C, Radhakrishna" userId="fbbaa129-01dc-4f06-a548-d424180b29e3" providerId="ADAL" clId="{DF87EC3C-6EE8-4757-9756-12CC5EE5C1C1}" dt="2022-08-29T04:33:16.823" v="3947" actId="2696"/>
        <pc:sldMkLst>
          <pc:docMk/>
          <pc:sldMk cId="3918294184" sldId="408"/>
        </pc:sldMkLst>
        <pc:spChg chg="del">
          <ac:chgData name="Teja C, Radhakrishna" userId="fbbaa129-01dc-4f06-a548-d424180b29e3" providerId="ADAL" clId="{DF87EC3C-6EE8-4757-9756-12CC5EE5C1C1}" dt="2022-08-29T04:30:39.106" v="3839" actId="22"/>
          <ac:spMkLst>
            <pc:docMk/>
            <pc:sldMk cId="3918294184" sldId="408"/>
            <ac:spMk id="3" creationId="{97417E04-B445-431F-8075-672C1D252575}"/>
          </ac:spMkLst>
        </pc:spChg>
        <pc:picChg chg="add">
          <ac:chgData name="Teja C, Radhakrishna" userId="fbbaa129-01dc-4f06-a548-d424180b29e3" providerId="ADAL" clId="{DF87EC3C-6EE8-4757-9756-12CC5EE5C1C1}" dt="2022-08-29T04:30:26.430" v="3838" actId="22"/>
          <ac:picMkLst>
            <pc:docMk/>
            <pc:sldMk cId="3918294184" sldId="408"/>
            <ac:picMk id="7" creationId="{CFA12C92-1EC6-44E1-941C-78BAB9B92CF3}"/>
          </ac:picMkLst>
        </pc:picChg>
        <pc:picChg chg="add mod ord">
          <ac:chgData name="Teja C, Radhakrishna" userId="fbbaa129-01dc-4f06-a548-d424180b29e3" providerId="ADAL" clId="{DF87EC3C-6EE8-4757-9756-12CC5EE5C1C1}" dt="2022-08-29T04:30:39.106" v="3839" actId="22"/>
          <ac:picMkLst>
            <pc:docMk/>
            <pc:sldMk cId="3918294184" sldId="408"/>
            <ac:picMk id="9" creationId="{748029ED-E646-4C91-BFB1-0C4E345D7EE7}"/>
          </ac:picMkLst>
        </pc:picChg>
      </pc:sldChg>
      <pc:sldChg chg="addSp delSp modSp new del mod">
        <pc:chgData name="Teja C, Radhakrishna" userId="fbbaa129-01dc-4f06-a548-d424180b29e3" providerId="ADAL" clId="{DF87EC3C-6EE8-4757-9756-12CC5EE5C1C1}" dt="2022-08-29T04:33:13.394" v="3946" actId="2696"/>
        <pc:sldMkLst>
          <pc:docMk/>
          <pc:sldMk cId="3769015919" sldId="409"/>
        </pc:sldMkLst>
        <pc:spChg chg="del">
          <ac:chgData name="Teja C, Radhakrishna" userId="fbbaa129-01dc-4f06-a548-d424180b29e3" providerId="ADAL" clId="{DF87EC3C-6EE8-4757-9756-12CC5EE5C1C1}" dt="2022-08-29T04:31:31.958" v="3842" actId="22"/>
          <ac:spMkLst>
            <pc:docMk/>
            <pc:sldMk cId="3769015919" sldId="409"/>
            <ac:spMk id="3" creationId="{10E832D1-BB76-48E6-A798-00D38EBF9D44}"/>
          </ac:spMkLst>
        </pc:spChg>
        <pc:picChg chg="add">
          <ac:chgData name="Teja C, Radhakrishna" userId="fbbaa129-01dc-4f06-a548-d424180b29e3" providerId="ADAL" clId="{DF87EC3C-6EE8-4757-9756-12CC5EE5C1C1}" dt="2022-08-29T04:31:04.375" v="3841" actId="22"/>
          <ac:picMkLst>
            <pc:docMk/>
            <pc:sldMk cId="3769015919" sldId="409"/>
            <ac:picMk id="7" creationId="{B368CE93-00A0-45CB-A704-01DD9E51BE12}"/>
          </ac:picMkLst>
        </pc:picChg>
        <pc:picChg chg="add mod ord">
          <ac:chgData name="Teja C, Radhakrishna" userId="fbbaa129-01dc-4f06-a548-d424180b29e3" providerId="ADAL" clId="{DF87EC3C-6EE8-4757-9756-12CC5EE5C1C1}" dt="2022-08-29T04:31:31.958" v="3842" actId="22"/>
          <ac:picMkLst>
            <pc:docMk/>
            <pc:sldMk cId="3769015919" sldId="409"/>
            <ac:picMk id="9" creationId="{1EE5F3DA-1D27-470A-A7DD-565520B8E7B9}"/>
          </ac:picMkLst>
        </pc:picChg>
      </pc:sldChg>
      <pc:sldChg chg="addSp delSp modSp new mod modClrScheme chgLayout">
        <pc:chgData name="Teja C, Radhakrishna" userId="fbbaa129-01dc-4f06-a548-d424180b29e3" providerId="ADAL" clId="{DF87EC3C-6EE8-4757-9756-12CC5EE5C1C1}" dt="2022-08-29T04:47:47.767" v="4389" actId="20577"/>
        <pc:sldMkLst>
          <pc:docMk/>
          <pc:sldMk cId="2863898883" sldId="410"/>
        </pc:sldMkLst>
        <pc:spChg chg="del mod ord">
          <ac:chgData name="Teja C, Radhakrishna" userId="fbbaa129-01dc-4f06-a548-d424180b29e3" providerId="ADAL" clId="{DF87EC3C-6EE8-4757-9756-12CC5EE5C1C1}" dt="2022-08-29T04:31:42.430" v="3844" actId="700"/>
          <ac:spMkLst>
            <pc:docMk/>
            <pc:sldMk cId="2863898883" sldId="410"/>
            <ac:spMk id="2" creationId="{53F30B58-9E2B-4945-91C7-7C3904B8A499}"/>
          </ac:spMkLst>
        </pc:spChg>
        <pc:spChg chg="del mod ord">
          <ac:chgData name="Teja C, Radhakrishna" userId="fbbaa129-01dc-4f06-a548-d424180b29e3" providerId="ADAL" clId="{DF87EC3C-6EE8-4757-9756-12CC5EE5C1C1}" dt="2022-08-29T04:31:42.430" v="3844" actId="700"/>
          <ac:spMkLst>
            <pc:docMk/>
            <pc:sldMk cId="2863898883" sldId="410"/>
            <ac:spMk id="3" creationId="{2CDA6D73-3290-4542-A480-F34678FB87B4}"/>
          </ac:spMkLst>
        </pc:spChg>
        <pc:spChg chg="del mod ord">
          <ac:chgData name="Teja C, Radhakrishna" userId="fbbaa129-01dc-4f06-a548-d424180b29e3" providerId="ADAL" clId="{DF87EC3C-6EE8-4757-9756-12CC5EE5C1C1}" dt="2022-08-29T04:31:42.430" v="3844" actId="700"/>
          <ac:spMkLst>
            <pc:docMk/>
            <pc:sldMk cId="2863898883" sldId="410"/>
            <ac:spMk id="4" creationId="{5C953D79-2174-42E1-A4C9-1D38C5A3B5AE}"/>
          </ac:spMkLst>
        </pc:spChg>
        <pc:spChg chg="del mod ord">
          <ac:chgData name="Teja C, Radhakrishna" userId="fbbaa129-01dc-4f06-a548-d424180b29e3" providerId="ADAL" clId="{DF87EC3C-6EE8-4757-9756-12CC5EE5C1C1}" dt="2022-08-29T04:31:42.430" v="3844" actId="700"/>
          <ac:spMkLst>
            <pc:docMk/>
            <pc:sldMk cId="2863898883" sldId="410"/>
            <ac:spMk id="5" creationId="{4384C05F-7DB7-45C1-AB10-3DD20D4A769C}"/>
          </ac:spMkLst>
        </pc:spChg>
        <pc:spChg chg="add mod ord">
          <ac:chgData name="Teja C, Radhakrishna" userId="fbbaa129-01dc-4f06-a548-d424180b29e3" providerId="ADAL" clId="{DF87EC3C-6EE8-4757-9756-12CC5EE5C1C1}" dt="2022-08-29T04:47:47.767" v="4389" actId="20577"/>
          <ac:spMkLst>
            <pc:docMk/>
            <pc:sldMk cId="2863898883" sldId="410"/>
            <ac:spMk id="6" creationId="{BB9049EA-9AD3-4288-9EBA-516029BA59D0}"/>
          </ac:spMkLst>
        </pc:spChg>
        <pc:spChg chg="add mod ord">
          <ac:chgData name="Teja C, Radhakrishna" userId="fbbaa129-01dc-4f06-a548-d424180b29e3" providerId="ADAL" clId="{DF87EC3C-6EE8-4757-9756-12CC5EE5C1C1}" dt="2022-08-29T04:32:20.780" v="3866" actId="20577"/>
          <ac:spMkLst>
            <pc:docMk/>
            <pc:sldMk cId="2863898883" sldId="410"/>
            <ac:spMk id="7" creationId="{707BAEAC-B8CD-49B2-B387-A226E4A145D3}"/>
          </ac:spMkLst>
        </pc:spChg>
        <pc:spChg chg="add mod ord">
          <ac:chgData name="Teja C, Radhakrishna" userId="fbbaa129-01dc-4f06-a548-d424180b29e3" providerId="ADAL" clId="{DF87EC3C-6EE8-4757-9756-12CC5EE5C1C1}" dt="2022-08-29T04:32:29.344" v="3898" actId="20577"/>
          <ac:spMkLst>
            <pc:docMk/>
            <pc:sldMk cId="2863898883" sldId="410"/>
            <ac:spMk id="8" creationId="{795AEF70-76E1-4FF1-9888-A78006E29292}"/>
          </ac:spMkLst>
        </pc:spChg>
        <pc:spChg chg="add mod ord">
          <ac:chgData name="Teja C, Radhakrishna" userId="fbbaa129-01dc-4f06-a548-d424180b29e3" providerId="ADAL" clId="{DF87EC3C-6EE8-4757-9756-12CC5EE5C1C1}" dt="2022-08-29T04:33:02.900" v="3945" actId="20577"/>
          <ac:spMkLst>
            <pc:docMk/>
            <pc:sldMk cId="2863898883" sldId="410"/>
            <ac:spMk id="9" creationId="{F165D55F-D35A-4B7D-B7FA-983416DA2A61}"/>
          </ac:spMkLst>
        </pc:spChg>
        <pc:spChg chg="add del mod ord">
          <ac:chgData name="Teja C, Radhakrishna" userId="fbbaa129-01dc-4f06-a548-d424180b29e3" providerId="ADAL" clId="{DF87EC3C-6EE8-4757-9756-12CC5EE5C1C1}" dt="2022-08-29T04:32:00.626" v="3846"/>
          <ac:spMkLst>
            <pc:docMk/>
            <pc:sldMk cId="2863898883" sldId="410"/>
            <ac:spMk id="10" creationId="{692C5024-95A7-4529-816F-69E2B9D5AB1C}"/>
          </ac:spMkLst>
        </pc:spChg>
        <pc:spChg chg="add del mod ord">
          <ac:chgData name="Teja C, Radhakrishna" userId="fbbaa129-01dc-4f06-a548-d424180b29e3" providerId="ADAL" clId="{DF87EC3C-6EE8-4757-9756-12CC5EE5C1C1}" dt="2022-08-29T04:32:07.876" v="3847"/>
          <ac:spMkLst>
            <pc:docMk/>
            <pc:sldMk cId="2863898883" sldId="410"/>
            <ac:spMk id="11" creationId="{BB7F995E-D4F2-41D9-B17C-AC7A7462BD66}"/>
          </ac:spMkLst>
        </pc:spChg>
        <pc:spChg chg="add del mod ord">
          <ac:chgData name="Teja C, Radhakrishna" userId="fbbaa129-01dc-4f06-a548-d424180b29e3" providerId="ADAL" clId="{DF87EC3C-6EE8-4757-9756-12CC5EE5C1C1}" dt="2022-08-29T04:31:54.234" v="3845"/>
          <ac:spMkLst>
            <pc:docMk/>
            <pc:sldMk cId="2863898883" sldId="410"/>
            <ac:spMk id="12" creationId="{BFA36D23-53F3-4699-9255-585C2DBAD456}"/>
          </ac:spMkLst>
        </pc:spChg>
        <pc:picChg chg="add mod">
          <ac:chgData name="Teja C, Radhakrishna" userId="fbbaa129-01dc-4f06-a548-d424180b29e3" providerId="ADAL" clId="{DF87EC3C-6EE8-4757-9756-12CC5EE5C1C1}" dt="2022-08-29T04:32:14.235" v="3848" actId="1076"/>
          <ac:picMkLst>
            <pc:docMk/>
            <pc:sldMk cId="2863898883" sldId="410"/>
            <ac:picMk id="13" creationId="{00051A42-D688-4202-8F77-D31EB041227B}"/>
          </ac:picMkLst>
        </pc:picChg>
        <pc:picChg chg="add mod">
          <ac:chgData name="Teja C, Radhakrishna" userId="fbbaa129-01dc-4f06-a548-d424180b29e3" providerId="ADAL" clId="{DF87EC3C-6EE8-4757-9756-12CC5EE5C1C1}" dt="2022-08-29T04:32:00.626" v="3846"/>
          <ac:picMkLst>
            <pc:docMk/>
            <pc:sldMk cId="2863898883" sldId="410"/>
            <ac:picMk id="14" creationId="{149F93C6-2F6E-4138-972E-98D0823C075D}"/>
          </ac:picMkLst>
        </pc:picChg>
        <pc:picChg chg="add mod">
          <ac:chgData name="Teja C, Radhakrishna" userId="fbbaa129-01dc-4f06-a548-d424180b29e3" providerId="ADAL" clId="{DF87EC3C-6EE8-4757-9756-12CC5EE5C1C1}" dt="2022-08-29T04:32:07.876" v="3847"/>
          <ac:picMkLst>
            <pc:docMk/>
            <pc:sldMk cId="2863898883" sldId="410"/>
            <ac:picMk id="15" creationId="{F48F1F2E-B541-4ADC-A5BC-2FE50414AEB8}"/>
          </ac:picMkLst>
        </pc:picChg>
      </pc:sldChg>
      <pc:sldChg chg="addSp delSp modSp new mod modClrScheme chgLayout">
        <pc:chgData name="Teja C, Radhakrishna" userId="fbbaa129-01dc-4f06-a548-d424180b29e3" providerId="ADAL" clId="{DF87EC3C-6EE8-4757-9756-12CC5EE5C1C1}" dt="2022-08-29T04:41:51.616" v="4083" actId="1076"/>
        <pc:sldMkLst>
          <pc:docMk/>
          <pc:sldMk cId="2956689833" sldId="411"/>
        </pc:sldMkLst>
        <pc:spChg chg="del mod ord">
          <ac:chgData name="Teja C, Radhakrishna" userId="fbbaa129-01dc-4f06-a548-d424180b29e3" providerId="ADAL" clId="{DF87EC3C-6EE8-4757-9756-12CC5EE5C1C1}" dt="2022-08-29T04:36:44.165" v="4007" actId="700"/>
          <ac:spMkLst>
            <pc:docMk/>
            <pc:sldMk cId="2956689833" sldId="411"/>
            <ac:spMk id="2" creationId="{84C8869C-45A3-4028-9090-E1F7F2D06771}"/>
          </ac:spMkLst>
        </pc:spChg>
        <pc:spChg chg="del mod ord">
          <ac:chgData name="Teja C, Radhakrishna" userId="fbbaa129-01dc-4f06-a548-d424180b29e3" providerId="ADAL" clId="{DF87EC3C-6EE8-4757-9756-12CC5EE5C1C1}" dt="2022-08-29T04:36:44.165" v="4007" actId="700"/>
          <ac:spMkLst>
            <pc:docMk/>
            <pc:sldMk cId="2956689833" sldId="411"/>
            <ac:spMk id="3" creationId="{9D09D70B-289E-461C-8FBD-BEFE5F471A65}"/>
          </ac:spMkLst>
        </pc:spChg>
        <pc:spChg chg="del mod ord">
          <ac:chgData name="Teja C, Radhakrishna" userId="fbbaa129-01dc-4f06-a548-d424180b29e3" providerId="ADAL" clId="{DF87EC3C-6EE8-4757-9756-12CC5EE5C1C1}" dt="2022-08-29T04:36:44.165" v="4007" actId="700"/>
          <ac:spMkLst>
            <pc:docMk/>
            <pc:sldMk cId="2956689833" sldId="411"/>
            <ac:spMk id="4" creationId="{01C47C20-4D98-4F48-BD3D-C21E0D5F4346}"/>
          </ac:spMkLst>
        </pc:spChg>
        <pc:spChg chg="del">
          <ac:chgData name="Teja C, Radhakrishna" userId="fbbaa129-01dc-4f06-a548-d424180b29e3" providerId="ADAL" clId="{DF87EC3C-6EE8-4757-9756-12CC5EE5C1C1}" dt="2022-08-29T04:36:44.165" v="4007" actId="700"/>
          <ac:spMkLst>
            <pc:docMk/>
            <pc:sldMk cId="2956689833" sldId="411"/>
            <ac:spMk id="5" creationId="{73308E87-19C1-4B1E-A056-1B35454D2C9B}"/>
          </ac:spMkLst>
        </pc:spChg>
        <pc:spChg chg="del">
          <ac:chgData name="Teja C, Radhakrishna" userId="fbbaa129-01dc-4f06-a548-d424180b29e3" providerId="ADAL" clId="{DF87EC3C-6EE8-4757-9756-12CC5EE5C1C1}" dt="2022-08-29T04:36:44.165" v="4007" actId="700"/>
          <ac:spMkLst>
            <pc:docMk/>
            <pc:sldMk cId="2956689833" sldId="411"/>
            <ac:spMk id="6" creationId="{85ECFB35-E034-4C1B-9FF2-A3313D9352DD}"/>
          </ac:spMkLst>
        </pc:spChg>
        <pc:spChg chg="del">
          <ac:chgData name="Teja C, Radhakrishna" userId="fbbaa129-01dc-4f06-a548-d424180b29e3" providerId="ADAL" clId="{DF87EC3C-6EE8-4757-9756-12CC5EE5C1C1}" dt="2022-08-29T04:36:44.165" v="4007" actId="700"/>
          <ac:spMkLst>
            <pc:docMk/>
            <pc:sldMk cId="2956689833" sldId="411"/>
            <ac:spMk id="7" creationId="{0D8BAB6C-3A0B-47A0-A5C5-282D9D1CA758}"/>
          </ac:spMkLst>
        </pc:spChg>
        <pc:spChg chg="del mod ord">
          <ac:chgData name="Teja C, Radhakrishna" userId="fbbaa129-01dc-4f06-a548-d424180b29e3" providerId="ADAL" clId="{DF87EC3C-6EE8-4757-9756-12CC5EE5C1C1}" dt="2022-08-29T04:36:44.165" v="4007" actId="700"/>
          <ac:spMkLst>
            <pc:docMk/>
            <pc:sldMk cId="2956689833" sldId="411"/>
            <ac:spMk id="8" creationId="{1C797E7B-039F-4897-A59A-5E36F2DD518C}"/>
          </ac:spMkLst>
        </pc:spChg>
        <pc:spChg chg="add mod ord">
          <ac:chgData name="Teja C, Radhakrishna" userId="fbbaa129-01dc-4f06-a548-d424180b29e3" providerId="ADAL" clId="{DF87EC3C-6EE8-4757-9756-12CC5EE5C1C1}" dt="2022-08-29T04:41:16.061" v="4073" actId="700"/>
          <ac:spMkLst>
            <pc:docMk/>
            <pc:sldMk cId="2956689833" sldId="411"/>
            <ac:spMk id="9" creationId="{56A99202-BE12-4D34-BF84-98E6E9A1E625}"/>
          </ac:spMkLst>
        </pc:spChg>
        <pc:spChg chg="add del mod ord">
          <ac:chgData name="Teja C, Radhakrishna" userId="fbbaa129-01dc-4f06-a548-d424180b29e3" providerId="ADAL" clId="{DF87EC3C-6EE8-4757-9756-12CC5EE5C1C1}" dt="2022-08-29T04:37:22.931" v="4025" actId="22"/>
          <ac:spMkLst>
            <pc:docMk/>
            <pc:sldMk cId="2956689833" sldId="411"/>
            <ac:spMk id="10" creationId="{5042EB3B-94EE-4049-AF69-E77A7ACC91AC}"/>
          </ac:spMkLst>
        </pc:spChg>
        <pc:spChg chg="add del mod ord">
          <ac:chgData name="Teja C, Radhakrishna" userId="fbbaa129-01dc-4f06-a548-d424180b29e3" providerId="ADAL" clId="{DF87EC3C-6EE8-4757-9756-12CC5EE5C1C1}" dt="2022-08-29T04:37:59.808" v="4026" actId="22"/>
          <ac:spMkLst>
            <pc:docMk/>
            <pc:sldMk cId="2956689833" sldId="411"/>
            <ac:spMk id="11" creationId="{7042D132-FFA6-4544-9A92-845F98F8C511}"/>
          </ac:spMkLst>
        </pc:spChg>
        <pc:spChg chg="add del mod ord">
          <ac:chgData name="Teja C, Radhakrishna" userId="fbbaa129-01dc-4f06-a548-d424180b29e3" providerId="ADAL" clId="{DF87EC3C-6EE8-4757-9756-12CC5EE5C1C1}" dt="2022-08-29T04:38:19.363" v="4030" actId="700"/>
          <ac:spMkLst>
            <pc:docMk/>
            <pc:sldMk cId="2956689833" sldId="411"/>
            <ac:spMk id="12" creationId="{E42F6956-3279-4CB9-A494-6A3C11AB94D9}"/>
          </ac:spMkLst>
        </pc:spChg>
        <pc:spChg chg="add del mod ord">
          <ac:chgData name="Teja C, Radhakrishna" userId="fbbaa129-01dc-4f06-a548-d424180b29e3" providerId="ADAL" clId="{DF87EC3C-6EE8-4757-9756-12CC5EE5C1C1}" dt="2022-08-29T04:41:01.819" v="4071" actId="700"/>
          <ac:spMkLst>
            <pc:docMk/>
            <pc:sldMk cId="2956689833" sldId="411"/>
            <ac:spMk id="17" creationId="{C426BD60-E42D-4A9F-8BA6-CC40B621DAB1}"/>
          </ac:spMkLst>
        </pc:spChg>
        <pc:spChg chg="add del mod ord">
          <ac:chgData name="Teja C, Radhakrishna" userId="fbbaa129-01dc-4f06-a548-d424180b29e3" providerId="ADAL" clId="{DF87EC3C-6EE8-4757-9756-12CC5EE5C1C1}" dt="2022-08-29T04:38:35.480" v="4038" actId="22"/>
          <ac:spMkLst>
            <pc:docMk/>
            <pc:sldMk cId="2956689833" sldId="411"/>
            <ac:spMk id="18" creationId="{FDE24E5F-3D1A-46DD-9670-B0AA22B71582}"/>
          </ac:spMkLst>
        </pc:spChg>
        <pc:spChg chg="add del mod ord">
          <ac:chgData name="Teja C, Radhakrishna" userId="fbbaa129-01dc-4f06-a548-d424180b29e3" providerId="ADAL" clId="{DF87EC3C-6EE8-4757-9756-12CC5EE5C1C1}" dt="2022-08-29T04:39:00.896" v="4041" actId="22"/>
          <ac:spMkLst>
            <pc:docMk/>
            <pc:sldMk cId="2956689833" sldId="411"/>
            <ac:spMk id="19" creationId="{C464C126-637F-451D-8629-2CE0735EF137}"/>
          </ac:spMkLst>
        </pc:spChg>
        <pc:spChg chg="add del mod ord">
          <ac:chgData name="Teja C, Radhakrishna" userId="fbbaa129-01dc-4f06-a548-d424180b29e3" providerId="ADAL" clId="{DF87EC3C-6EE8-4757-9756-12CC5EE5C1C1}" dt="2022-08-29T04:41:01.819" v="4071" actId="700"/>
          <ac:spMkLst>
            <pc:docMk/>
            <pc:sldMk cId="2956689833" sldId="411"/>
            <ac:spMk id="20" creationId="{CEB2A29B-650F-4567-A31B-01E325B18E0C}"/>
          </ac:spMkLst>
        </pc:spChg>
        <pc:spChg chg="add mod ord">
          <ac:chgData name="Teja C, Radhakrishna" userId="fbbaa129-01dc-4f06-a548-d424180b29e3" providerId="ADAL" clId="{DF87EC3C-6EE8-4757-9756-12CC5EE5C1C1}" dt="2022-08-29T04:41:33.770" v="4077" actId="21"/>
          <ac:spMkLst>
            <pc:docMk/>
            <pc:sldMk cId="2956689833" sldId="411"/>
            <ac:spMk id="22" creationId="{A31821FA-9C0E-4103-8CC8-923F0E443112}"/>
          </ac:spMkLst>
        </pc:spChg>
        <pc:spChg chg="add del mod">
          <ac:chgData name="Teja C, Radhakrishna" userId="fbbaa129-01dc-4f06-a548-d424180b29e3" providerId="ADAL" clId="{DF87EC3C-6EE8-4757-9756-12CC5EE5C1C1}" dt="2022-08-29T04:41:01.819" v="4071" actId="700"/>
          <ac:spMkLst>
            <pc:docMk/>
            <pc:sldMk cId="2956689833" sldId="411"/>
            <ac:spMk id="24" creationId="{4FFB1118-FB67-4316-9B32-8A9351E6C9C7}"/>
          </ac:spMkLst>
        </pc:spChg>
        <pc:spChg chg="add del mod">
          <ac:chgData name="Teja C, Radhakrishna" userId="fbbaa129-01dc-4f06-a548-d424180b29e3" providerId="ADAL" clId="{DF87EC3C-6EE8-4757-9756-12CC5EE5C1C1}" dt="2022-08-29T04:41:01.819" v="4071" actId="700"/>
          <ac:spMkLst>
            <pc:docMk/>
            <pc:sldMk cId="2956689833" sldId="411"/>
            <ac:spMk id="30" creationId="{E381430B-5547-4F1A-BC14-36952229F04D}"/>
          </ac:spMkLst>
        </pc:spChg>
        <pc:spChg chg="add del mod">
          <ac:chgData name="Teja C, Radhakrishna" userId="fbbaa129-01dc-4f06-a548-d424180b29e3" providerId="ADAL" clId="{DF87EC3C-6EE8-4757-9756-12CC5EE5C1C1}" dt="2022-08-29T04:40:11.963" v="4047" actId="22"/>
          <ac:spMkLst>
            <pc:docMk/>
            <pc:sldMk cId="2956689833" sldId="411"/>
            <ac:spMk id="32" creationId="{4F15B4F2-220E-47CC-97CA-FDBA77C01C06}"/>
          </ac:spMkLst>
        </pc:spChg>
        <pc:spChg chg="add del mod ord">
          <ac:chgData name="Teja C, Radhakrishna" userId="fbbaa129-01dc-4f06-a548-d424180b29e3" providerId="ADAL" clId="{DF87EC3C-6EE8-4757-9756-12CC5EE5C1C1}" dt="2022-08-29T04:41:10.199" v="4072" actId="700"/>
          <ac:spMkLst>
            <pc:docMk/>
            <pc:sldMk cId="2956689833" sldId="411"/>
            <ac:spMk id="39" creationId="{DC0BA27B-78B3-4B09-9705-244C3230317D}"/>
          </ac:spMkLst>
        </pc:spChg>
        <pc:spChg chg="add del mod ord">
          <ac:chgData name="Teja C, Radhakrishna" userId="fbbaa129-01dc-4f06-a548-d424180b29e3" providerId="ADAL" clId="{DF87EC3C-6EE8-4757-9756-12CC5EE5C1C1}" dt="2022-08-29T04:41:16.061" v="4073" actId="700"/>
          <ac:spMkLst>
            <pc:docMk/>
            <pc:sldMk cId="2956689833" sldId="411"/>
            <ac:spMk id="40" creationId="{479F21C2-1A7A-4028-BADD-4BB6E9040E71}"/>
          </ac:spMkLst>
        </pc:spChg>
        <pc:spChg chg="add del mod ord">
          <ac:chgData name="Teja C, Radhakrishna" userId="fbbaa129-01dc-4f06-a548-d424180b29e3" providerId="ADAL" clId="{DF87EC3C-6EE8-4757-9756-12CC5EE5C1C1}" dt="2022-08-29T04:41:16.061" v="4073" actId="700"/>
          <ac:spMkLst>
            <pc:docMk/>
            <pc:sldMk cId="2956689833" sldId="411"/>
            <ac:spMk id="41" creationId="{3B77D62B-B2F7-4E58-A724-5EA5ED6C8874}"/>
          </ac:spMkLst>
        </pc:spChg>
        <pc:spChg chg="add del mod ord">
          <ac:chgData name="Teja C, Radhakrishna" userId="fbbaa129-01dc-4f06-a548-d424180b29e3" providerId="ADAL" clId="{DF87EC3C-6EE8-4757-9756-12CC5EE5C1C1}" dt="2022-08-29T04:41:16.061" v="4073" actId="700"/>
          <ac:spMkLst>
            <pc:docMk/>
            <pc:sldMk cId="2956689833" sldId="411"/>
            <ac:spMk id="42" creationId="{47AB0EBD-BFA3-45E2-BB3E-3F03F8DF54DD}"/>
          </ac:spMkLst>
        </pc:spChg>
        <pc:spChg chg="add del mod ord">
          <ac:chgData name="Teja C, Radhakrishna" userId="fbbaa129-01dc-4f06-a548-d424180b29e3" providerId="ADAL" clId="{DF87EC3C-6EE8-4757-9756-12CC5EE5C1C1}" dt="2022-08-29T04:41:16.061" v="4073" actId="700"/>
          <ac:spMkLst>
            <pc:docMk/>
            <pc:sldMk cId="2956689833" sldId="411"/>
            <ac:spMk id="43" creationId="{70E91C65-DD40-484A-B299-DA3B01E1400F}"/>
          </ac:spMkLst>
        </pc:spChg>
        <pc:spChg chg="add mod ord">
          <ac:chgData name="Teja C, Radhakrishna" userId="fbbaa129-01dc-4f06-a548-d424180b29e3" providerId="ADAL" clId="{DF87EC3C-6EE8-4757-9756-12CC5EE5C1C1}" dt="2022-08-29T04:41:35.149" v="4078"/>
          <ac:spMkLst>
            <pc:docMk/>
            <pc:sldMk cId="2956689833" sldId="411"/>
            <ac:spMk id="44" creationId="{7D8B81E1-FD6E-4B58-B237-D6113A2CEB27}"/>
          </ac:spMkLst>
        </pc:spChg>
        <pc:picChg chg="add del mod ord">
          <ac:chgData name="Teja C, Radhakrishna" userId="fbbaa129-01dc-4f06-a548-d424180b29e3" providerId="ADAL" clId="{DF87EC3C-6EE8-4757-9756-12CC5EE5C1C1}" dt="2022-08-29T04:38:31.028" v="4036" actId="478"/>
          <ac:picMkLst>
            <pc:docMk/>
            <pc:sldMk cId="2956689833" sldId="411"/>
            <ac:picMk id="14" creationId="{AA531DBC-4822-4FD2-B70B-C74ECA1B78B8}"/>
          </ac:picMkLst>
        </pc:picChg>
        <pc:picChg chg="add del mod ord">
          <ac:chgData name="Teja C, Radhakrishna" userId="fbbaa129-01dc-4f06-a548-d424180b29e3" providerId="ADAL" clId="{DF87EC3C-6EE8-4757-9756-12CC5EE5C1C1}" dt="2022-08-29T04:38:33.532" v="4037" actId="478"/>
          <ac:picMkLst>
            <pc:docMk/>
            <pc:sldMk cId="2956689833" sldId="411"/>
            <ac:picMk id="16" creationId="{AFA078BA-8987-48E9-A25E-9CD27AE47DB8}"/>
          </ac:picMkLst>
        </pc:picChg>
        <pc:picChg chg="add del mod ord modCrop">
          <ac:chgData name="Teja C, Radhakrishna" userId="fbbaa129-01dc-4f06-a548-d424180b29e3" providerId="ADAL" clId="{DF87EC3C-6EE8-4757-9756-12CC5EE5C1C1}" dt="2022-08-29T04:40:04.391" v="4043" actId="478"/>
          <ac:picMkLst>
            <pc:docMk/>
            <pc:sldMk cId="2956689833" sldId="411"/>
            <ac:picMk id="26" creationId="{2B6D3B69-6A2E-4413-A056-7E01168EF59F}"/>
          </ac:picMkLst>
        </pc:picChg>
        <pc:picChg chg="add del mod ord modCrop">
          <ac:chgData name="Teja C, Radhakrishna" userId="fbbaa129-01dc-4f06-a548-d424180b29e3" providerId="ADAL" clId="{DF87EC3C-6EE8-4757-9756-12CC5EE5C1C1}" dt="2022-08-29T04:39:03.446" v="4042" actId="478"/>
          <ac:picMkLst>
            <pc:docMk/>
            <pc:sldMk cId="2956689833" sldId="411"/>
            <ac:picMk id="28" creationId="{9A89CEB9-205A-49FE-B033-9416B80B73EE}"/>
          </ac:picMkLst>
        </pc:picChg>
        <pc:picChg chg="add del mod">
          <ac:chgData name="Teja C, Radhakrishna" userId="fbbaa129-01dc-4f06-a548-d424180b29e3" providerId="ADAL" clId="{DF87EC3C-6EE8-4757-9756-12CC5EE5C1C1}" dt="2022-08-29T04:40:10.111" v="4046" actId="478"/>
          <ac:picMkLst>
            <pc:docMk/>
            <pc:sldMk cId="2956689833" sldId="411"/>
            <ac:picMk id="34" creationId="{3C591ED5-C381-407F-9BA7-A2A2CA959305}"/>
          </ac:picMkLst>
        </pc:picChg>
        <pc:picChg chg="add mod ord modCrop">
          <ac:chgData name="Teja C, Radhakrishna" userId="fbbaa129-01dc-4f06-a548-d424180b29e3" providerId="ADAL" clId="{DF87EC3C-6EE8-4757-9756-12CC5EE5C1C1}" dt="2022-08-29T04:41:39.060" v="4079" actId="1076"/>
          <ac:picMkLst>
            <pc:docMk/>
            <pc:sldMk cId="2956689833" sldId="411"/>
            <ac:picMk id="36" creationId="{AFC87E70-1F86-467A-995E-0A8F45F72427}"/>
          </ac:picMkLst>
        </pc:picChg>
        <pc:picChg chg="add mod">
          <ac:chgData name="Teja C, Radhakrishna" userId="fbbaa129-01dc-4f06-a548-d424180b29e3" providerId="ADAL" clId="{DF87EC3C-6EE8-4757-9756-12CC5EE5C1C1}" dt="2022-08-29T04:41:51.616" v="4083" actId="1076"/>
          <ac:picMkLst>
            <pc:docMk/>
            <pc:sldMk cId="2956689833" sldId="411"/>
            <ac:picMk id="38" creationId="{228AF746-AB39-4A37-92FF-A6123BE04D7E}"/>
          </ac:picMkLst>
        </pc:picChg>
      </pc:sldChg>
      <pc:sldChg chg="addSp delSp modSp new mod ord modClrScheme chgLayout">
        <pc:chgData name="Teja C, Radhakrishna" userId="fbbaa129-01dc-4f06-a548-d424180b29e3" providerId="ADAL" clId="{DF87EC3C-6EE8-4757-9756-12CC5EE5C1C1}" dt="2022-09-06T05:44:24.159" v="14065" actId="20577"/>
        <pc:sldMkLst>
          <pc:docMk/>
          <pc:sldMk cId="3228842607" sldId="412"/>
        </pc:sldMkLst>
        <pc:spChg chg="del mod ord">
          <ac:chgData name="Teja C, Radhakrishna" userId="fbbaa129-01dc-4f06-a548-d424180b29e3" providerId="ADAL" clId="{DF87EC3C-6EE8-4757-9756-12CC5EE5C1C1}" dt="2022-08-29T07:49:03.642" v="4426" actId="700"/>
          <ac:spMkLst>
            <pc:docMk/>
            <pc:sldMk cId="3228842607" sldId="412"/>
            <ac:spMk id="2" creationId="{3241019B-6AE0-4522-B577-C135D4503B76}"/>
          </ac:spMkLst>
        </pc:spChg>
        <pc:spChg chg="del mod ord">
          <ac:chgData name="Teja C, Radhakrishna" userId="fbbaa129-01dc-4f06-a548-d424180b29e3" providerId="ADAL" clId="{DF87EC3C-6EE8-4757-9756-12CC5EE5C1C1}" dt="2022-08-29T07:49:03.642" v="4426" actId="700"/>
          <ac:spMkLst>
            <pc:docMk/>
            <pc:sldMk cId="3228842607" sldId="412"/>
            <ac:spMk id="3" creationId="{9045BDDA-5D6B-4337-BE66-F31401DE73B4}"/>
          </ac:spMkLst>
        </pc:spChg>
        <pc:spChg chg="del mod ord">
          <ac:chgData name="Teja C, Radhakrishna" userId="fbbaa129-01dc-4f06-a548-d424180b29e3" providerId="ADAL" clId="{DF87EC3C-6EE8-4757-9756-12CC5EE5C1C1}" dt="2022-08-29T07:49:03.642" v="4426" actId="700"/>
          <ac:spMkLst>
            <pc:docMk/>
            <pc:sldMk cId="3228842607" sldId="412"/>
            <ac:spMk id="4" creationId="{CA58135B-FEFE-4F97-BF84-D90F5162B42D}"/>
          </ac:spMkLst>
        </pc:spChg>
        <pc:spChg chg="del">
          <ac:chgData name="Teja C, Radhakrishna" userId="fbbaa129-01dc-4f06-a548-d424180b29e3" providerId="ADAL" clId="{DF87EC3C-6EE8-4757-9756-12CC5EE5C1C1}" dt="2022-08-29T07:49:03.642" v="4426" actId="700"/>
          <ac:spMkLst>
            <pc:docMk/>
            <pc:sldMk cId="3228842607" sldId="412"/>
            <ac:spMk id="5" creationId="{A5A6F850-31B5-4011-A04A-242961C0F9C9}"/>
          </ac:spMkLst>
        </pc:spChg>
        <pc:spChg chg="del">
          <ac:chgData name="Teja C, Radhakrishna" userId="fbbaa129-01dc-4f06-a548-d424180b29e3" providerId="ADAL" clId="{DF87EC3C-6EE8-4757-9756-12CC5EE5C1C1}" dt="2022-08-29T07:49:03.642" v="4426" actId="700"/>
          <ac:spMkLst>
            <pc:docMk/>
            <pc:sldMk cId="3228842607" sldId="412"/>
            <ac:spMk id="6" creationId="{94C4D3F7-FBA4-451A-A160-DD438D6404C4}"/>
          </ac:spMkLst>
        </pc:spChg>
        <pc:spChg chg="del">
          <ac:chgData name="Teja C, Radhakrishna" userId="fbbaa129-01dc-4f06-a548-d424180b29e3" providerId="ADAL" clId="{DF87EC3C-6EE8-4757-9756-12CC5EE5C1C1}" dt="2022-08-29T07:49:03.642" v="4426" actId="700"/>
          <ac:spMkLst>
            <pc:docMk/>
            <pc:sldMk cId="3228842607" sldId="412"/>
            <ac:spMk id="7" creationId="{2A0EF3B5-1638-4A22-9A6F-600BC2FD3606}"/>
          </ac:spMkLst>
        </pc:spChg>
        <pc:spChg chg="del mod ord">
          <ac:chgData name="Teja C, Radhakrishna" userId="fbbaa129-01dc-4f06-a548-d424180b29e3" providerId="ADAL" clId="{DF87EC3C-6EE8-4757-9756-12CC5EE5C1C1}" dt="2022-08-29T07:49:03.642" v="4426" actId="700"/>
          <ac:spMkLst>
            <pc:docMk/>
            <pc:sldMk cId="3228842607" sldId="412"/>
            <ac:spMk id="8" creationId="{767E4760-5CEA-497E-9917-C0B0C0827D8A}"/>
          </ac:spMkLst>
        </pc:spChg>
        <pc:spChg chg="add mod ord">
          <ac:chgData name="Teja C, Radhakrishna" userId="fbbaa129-01dc-4f06-a548-d424180b29e3" providerId="ADAL" clId="{DF87EC3C-6EE8-4757-9756-12CC5EE5C1C1}" dt="2022-09-01T13:45:43.790" v="12950" actId="700"/>
          <ac:spMkLst>
            <pc:docMk/>
            <pc:sldMk cId="3228842607" sldId="412"/>
            <ac:spMk id="9" creationId="{3C35CC9D-0AD3-46FB-869C-714AFD563315}"/>
          </ac:spMkLst>
        </pc:spChg>
        <pc:spChg chg="add del mod ord">
          <ac:chgData name="Teja C, Radhakrishna" userId="fbbaa129-01dc-4f06-a548-d424180b29e3" providerId="ADAL" clId="{DF87EC3C-6EE8-4757-9756-12CC5EE5C1C1}" dt="2022-08-29T07:49:41.929" v="4433" actId="22"/>
          <ac:spMkLst>
            <pc:docMk/>
            <pc:sldMk cId="3228842607" sldId="412"/>
            <ac:spMk id="10" creationId="{F50CECD6-366C-4E9D-A3EA-476BBB7D0287}"/>
          </ac:spMkLst>
        </pc:spChg>
        <pc:spChg chg="add del mod ord">
          <ac:chgData name="Teja C, Radhakrishna" userId="fbbaa129-01dc-4f06-a548-d424180b29e3" providerId="ADAL" clId="{DF87EC3C-6EE8-4757-9756-12CC5EE5C1C1}" dt="2022-08-29T07:53:05.749" v="4438" actId="22"/>
          <ac:spMkLst>
            <pc:docMk/>
            <pc:sldMk cId="3228842607" sldId="412"/>
            <ac:spMk id="11" creationId="{A5B67660-34E9-4809-8F39-C7ABD48574B5}"/>
          </ac:spMkLst>
        </pc:spChg>
        <pc:spChg chg="add del mod ord">
          <ac:chgData name="Teja C, Radhakrishna" userId="fbbaa129-01dc-4f06-a548-d424180b29e3" providerId="ADAL" clId="{DF87EC3C-6EE8-4757-9756-12CC5EE5C1C1}" dt="2022-09-01T13:45:43.790" v="12950" actId="700"/>
          <ac:spMkLst>
            <pc:docMk/>
            <pc:sldMk cId="3228842607" sldId="412"/>
            <ac:spMk id="12" creationId="{045B386C-36B3-42A0-BDE7-53187C4ADC29}"/>
          </ac:spMkLst>
        </pc:spChg>
        <pc:spChg chg="add mod ord">
          <ac:chgData name="Teja C, Radhakrishna" userId="fbbaa129-01dc-4f06-a548-d424180b29e3" providerId="ADAL" clId="{DF87EC3C-6EE8-4757-9756-12CC5EE5C1C1}" dt="2022-09-06T05:44:24.159" v="14065" actId="20577"/>
          <ac:spMkLst>
            <pc:docMk/>
            <pc:sldMk cId="3228842607" sldId="412"/>
            <ac:spMk id="18" creationId="{7AD633B7-0434-4FA9-B3DD-D5A38B511B5B}"/>
          </ac:spMkLst>
        </pc:spChg>
        <pc:picChg chg="add del mod ord">
          <ac:chgData name="Teja C, Radhakrishna" userId="fbbaa129-01dc-4f06-a548-d424180b29e3" providerId="ADAL" clId="{DF87EC3C-6EE8-4757-9756-12CC5EE5C1C1}" dt="2022-08-29T07:49:40.391" v="4432" actId="22"/>
          <ac:picMkLst>
            <pc:docMk/>
            <pc:sldMk cId="3228842607" sldId="412"/>
            <ac:picMk id="14" creationId="{0EBD5403-796F-4E4F-80DF-6010DBAED5D8}"/>
          </ac:picMkLst>
        </pc:picChg>
        <pc:picChg chg="add del mod ord">
          <ac:chgData name="Teja C, Radhakrishna" userId="fbbaa129-01dc-4f06-a548-d424180b29e3" providerId="ADAL" clId="{DF87EC3C-6EE8-4757-9756-12CC5EE5C1C1}" dt="2022-08-29T07:51:11.520" v="4435" actId="478"/>
          <ac:picMkLst>
            <pc:docMk/>
            <pc:sldMk cId="3228842607" sldId="412"/>
            <ac:picMk id="16" creationId="{97D9CB13-FB2A-4A8F-8560-D428F497AE4D}"/>
          </ac:picMkLst>
        </pc:picChg>
        <pc:picChg chg="add mod">
          <ac:chgData name="Teja C, Radhakrishna" userId="fbbaa129-01dc-4f06-a548-d424180b29e3" providerId="ADAL" clId="{DF87EC3C-6EE8-4757-9756-12CC5EE5C1C1}" dt="2022-08-29T07:54:47.476" v="4448" actId="1076"/>
          <ac:picMkLst>
            <pc:docMk/>
            <pc:sldMk cId="3228842607" sldId="412"/>
            <ac:picMk id="20" creationId="{AB05079D-C7CC-4EEC-A0E6-19FB5C6F9659}"/>
          </ac:picMkLst>
        </pc:picChg>
        <pc:picChg chg="add mod ord">
          <ac:chgData name="Teja C, Radhakrishna" userId="fbbaa129-01dc-4f06-a548-d424180b29e3" providerId="ADAL" clId="{DF87EC3C-6EE8-4757-9756-12CC5EE5C1C1}" dt="2022-09-01T13:45:58.018" v="12951" actId="1076"/>
          <ac:picMkLst>
            <pc:docMk/>
            <pc:sldMk cId="3228842607" sldId="412"/>
            <ac:picMk id="22" creationId="{45D3CD15-C6FA-480F-892D-AC2881E11238}"/>
          </ac:picMkLst>
        </pc:picChg>
      </pc:sldChg>
      <pc:sldChg chg="addSp delSp modSp new mod modClrScheme chgLayout">
        <pc:chgData name="Teja C, Radhakrishna" userId="fbbaa129-01dc-4f06-a548-d424180b29e3" providerId="ADAL" clId="{DF87EC3C-6EE8-4757-9756-12CC5EE5C1C1}" dt="2022-08-30T04:50:39.785" v="8836" actId="700"/>
        <pc:sldMkLst>
          <pc:docMk/>
          <pc:sldMk cId="2858952312" sldId="413"/>
        </pc:sldMkLst>
        <pc:spChg chg="mod ord">
          <ac:chgData name="Teja C, Radhakrishna" userId="fbbaa129-01dc-4f06-a548-d424180b29e3" providerId="ADAL" clId="{DF87EC3C-6EE8-4757-9756-12CC5EE5C1C1}" dt="2022-08-30T04:50:39.785" v="8836" actId="700"/>
          <ac:spMkLst>
            <pc:docMk/>
            <pc:sldMk cId="2858952312" sldId="413"/>
            <ac:spMk id="2" creationId="{1DA248C8-F4AB-44FC-B367-48DDEE3B74B1}"/>
          </ac:spMkLst>
        </pc:spChg>
        <pc:spChg chg="del mod ord">
          <ac:chgData name="Teja C, Radhakrishna" userId="fbbaa129-01dc-4f06-a548-d424180b29e3" providerId="ADAL" clId="{DF87EC3C-6EE8-4757-9756-12CC5EE5C1C1}" dt="2022-08-29T10:11:23.478" v="5045" actId="700"/>
          <ac:spMkLst>
            <pc:docMk/>
            <pc:sldMk cId="2858952312" sldId="413"/>
            <ac:spMk id="3" creationId="{2AA77520-F7E3-4B8E-AD05-858B784DCB65}"/>
          </ac:spMkLst>
        </pc:spChg>
        <pc:spChg chg="del">
          <ac:chgData name="Teja C, Radhakrishna" userId="fbbaa129-01dc-4f06-a548-d424180b29e3" providerId="ADAL" clId="{DF87EC3C-6EE8-4757-9756-12CC5EE5C1C1}" dt="2022-08-29T10:11:23.478" v="5045" actId="700"/>
          <ac:spMkLst>
            <pc:docMk/>
            <pc:sldMk cId="2858952312" sldId="413"/>
            <ac:spMk id="4" creationId="{BE9B719F-A07C-4D40-BFD5-BF45CD7E0B09}"/>
          </ac:spMkLst>
        </pc:spChg>
        <pc:spChg chg="del mod ord">
          <ac:chgData name="Teja C, Radhakrishna" userId="fbbaa129-01dc-4f06-a548-d424180b29e3" providerId="ADAL" clId="{DF87EC3C-6EE8-4757-9756-12CC5EE5C1C1}" dt="2022-08-29T10:11:23.478" v="5045" actId="700"/>
          <ac:spMkLst>
            <pc:docMk/>
            <pc:sldMk cId="2858952312" sldId="413"/>
            <ac:spMk id="5" creationId="{2B60EE7A-C860-4A23-B7F5-060257FC605D}"/>
          </ac:spMkLst>
        </pc:spChg>
        <pc:spChg chg="add del mod ord">
          <ac:chgData name="Teja C, Radhakrishna" userId="fbbaa129-01dc-4f06-a548-d424180b29e3" providerId="ADAL" clId="{DF87EC3C-6EE8-4757-9756-12CC5EE5C1C1}" dt="2022-08-29T10:11:29.753" v="5046" actId="700"/>
          <ac:spMkLst>
            <pc:docMk/>
            <pc:sldMk cId="2858952312" sldId="413"/>
            <ac:spMk id="6" creationId="{503EF05E-4C59-4A35-9D8B-9B89277FF7D3}"/>
          </ac:spMkLst>
        </pc:spChg>
        <pc:spChg chg="add del mod ord">
          <ac:chgData name="Teja C, Radhakrishna" userId="fbbaa129-01dc-4f06-a548-d424180b29e3" providerId="ADAL" clId="{DF87EC3C-6EE8-4757-9756-12CC5EE5C1C1}" dt="2022-08-29T10:11:29.753" v="5046" actId="700"/>
          <ac:spMkLst>
            <pc:docMk/>
            <pc:sldMk cId="2858952312" sldId="413"/>
            <ac:spMk id="7" creationId="{43F12C56-6AF0-48A7-9690-92AF712ECF8A}"/>
          </ac:spMkLst>
        </pc:spChg>
        <pc:spChg chg="add mod ord">
          <ac:chgData name="Teja C, Radhakrishna" userId="fbbaa129-01dc-4f06-a548-d424180b29e3" providerId="ADAL" clId="{DF87EC3C-6EE8-4757-9756-12CC5EE5C1C1}" dt="2022-08-30T04:50:39.785" v="8836" actId="700"/>
          <ac:spMkLst>
            <pc:docMk/>
            <pc:sldMk cId="2858952312" sldId="413"/>
            <ac:spMk id="8" creationId="{4B611CAF-3A3F-4380-9AA1-8FEA70C98525}"/>
          </ac:spMkLst>
        </pc:spChg>
        <pc:spChg chg="add del mod ord">
          <ac:chgData name="Teja C, Radhakrishna" userId="fbbaa129-01dc-4f06-a548-d424180b29e3" providerId="ADAL" clId="{DF87EC3C-6EE8-4757-9756-12CC5EE5C1C1}" dt="2022-08-29T10:18:44.863" v="6001"/>
          <ac:spMkLst>
            <pc:docMk/>
            <pc:sldMk cId="2858952312" sldId="413"/>
            <ac:spMk id="9" creationId="{A30D9754-A5A2-4ED3-9425-3BD5237017D2}"/>
          </ac:spMkLst>
        </pc:spChg>
        <pc:spChg chg="add mod ord">
          <ac:chgData name="Teja C, Radhakrishna" userId="fbbaa129-01dc-4f06-a548-d424180b29e3" providerId="ADAL" clId="{DF87EC3C-6EE8-4757-9756-12CC5EE5C1C1}" dt="2022-08-30T04:50:39.785" v="8836" actId="700"/>
          <ac:spMkLst>
            <pc:docMk/>
            <pc:sldMk cId="2858952312" sldId="413"/>
            <ac:spMk id="10" creationId="{E5843623-588E-4C82-8307-BBF188E66430}"/>
          </ac:spMkLst>
        </pc:spChg>
        <pc:spChg chg="add del mod ord">
          <ac:chgData name="Teja C, Radhakrishna" userId="fbbaa129-01dc-4f06-a548-d424180b29e3" providerId="ADAL" clId="{DF87EC3C-6EE8-4757-9756-12CC5EE5C1C1}" dt="2022-08-29T10:26:10.138" v="6691" actId="700"/>
          <ac:spMkLst>
            <pc:docMk/>
            <pc:sldMk cId="2858952312" sldId="413"/>
            <ac:spMk id="11" creationId="{23A07F3F-B7A0-488C-AE56-9E0A3AC13E25}"/>
          </ac:spMkLst>
        </pc:spChg>
        <pc:picChg chg="add mod">
          <ac:chgData name="Teja C, Radhakrishna" userId="fbbaa129-01dc-4f06-a548-d424180b29e3" providerId="ADAL" clId="{DF87EC3C-6EE8-4757-9756-12CC5EE5C1C1}" dt="2022-08-29T10:30:55.763" v="6828" actId="1076"/>
          <ac:picMkLst>
            <pc:docMk/>
            <pc:sldMk cId="2858952312" sldId="413"/>
            <ac:picMk id="13" creationId="{4A15DF14-9984-414A-84A7-99028A74794E}"/>
          </ac:picMkLst>
        </pc:picChg>
        <pc:picChg chg="add del mod">
          <ac:chgData name="Teja C, Radhakrishna" userId="fbbaa129-01dc-4f06-a548-d424180b29e3" providerId="ADAL" clId="{DF87EC3C-6EE8-4757-9756-12CC5EE5C1C1}" dt="2022-08-29T10:18:43.139" v="6000"/>
          <ac:picMkLst>
            <pc:docMk/>
            <pc:sldMk cId="2858952312" sldId="413"/>
            <ac:picMk id="2050" creationId="{75AA4CA9-924B-46F1-AAEC-E3B294784865}"/>
          </ac:picMkLst>
        </pc:picChg>
        <pc:picChg chg="add del mod">
          <ac:chgData name="Teja C, Radhakrishna" userId="fbbaa129-01dc-4f06-a548-d424180b29e3" providerId="ADAL" clId="{DF87EC3C-6EE8-4757-9756-12CC5EE5C1C1}" dt="2022-08-29T10:19:04.384" v="6004" actId="21"/>
          <ac:picMkLst>
            <pc:docMk/>
            <pc:sldMk cId="2858952312" sldId="413"/>
            <ac:picMk id="2052" creationId="{63874C8B-03FE-4D25-988A-B4C14BFBBAD6}"/>
          </ac:picMkLst>
        </pc:picChg>
      </pc:sldChg>
      <pc:sldChg chg="addSp delSp modSp new mod ord modClrScheme chgLayout">
        <pc:chgData name="Teja C, Radhakrishna" userId="fbbaa129-01dc-4f06-a548-d424180b29e3" providerId="ADAL" clId="{DF87EC3C-6EE8-4757-9756-12CC5EE5C1C1}" dt="2022-09-06T12:18:45.258" v="14324" actId="1076"/>
        <pc:sldMkLst>
          <pc:docMk/>
          <pc:sldMk cId="1549071013" sldId="414"/>
        </pc:sldMkLst>
        <pc:spChg chg="del mod ord">
          <ac:chgData name="Teja C, Radhakrishna" userId="fbbaa129-01dc-4f06-a548-d424180b29e3" providerId="ADAL" clId="{DF87EC3C-6EE8-4757-9756-12CC5EE5C1C1}" dt="2022-08-30T04:33:06.695" v="7705" actId="700"/>
          <ac:spMkLst>
            <pc:docMk/>
            <pc:sldMk cId="1549071013" sldId="414"/>
            <ac:spMk id="2" creationId="{A37F5667-06C8-420B-B7FE-3C88623BF029}"/>
          </ac:spMkLst>
        </pc:spChg>
        <pc:spChg chg="del mod ord">
          <ac:chgData name="Teja C, Radhakrishna" userId="fbbaa129-01dc-4f06-a548-d424180b29e3" providerId="ADAL" clId="{DF87EC3C-6EE8-4757-9756-12CC5EE5C1C1}" dt="2022-08-30T04:33:06.695" v="7705" actId="700"/>
          <ac:spMkLst>
            <pc:docMk/>
            <pc:sldMk cId="1549071013" sldId="414"/>
            <ac:spMk id="3" creationId="{4E009087-0E38-4CA9-907B-E348522A21AA}"/>
          </ac:spMkLst>
        </pc:spChg>
        <pc:spChg chg="del">
          <ac:chgData name="Teja C, Radhakrishna" userId="fbbaa129-01dc-4f06-a548-d424180b29e3" providerId="ADAL" clId="{DF87EC3C-6EE8-4757-9756-12CC5EE5C1C1}" dt="2022-08-30T04:33:06.695" v="7705" actId="700"/>
          <ac:spMkLst>
            <pc:docMk/>
            <pc:sldMk cId="1549071013" sldId="414"/>
            <ac:spMk id="4" creationId="{8E22681F-ECB4-4F48-94D3-E70D5F0E6C05}"/>
          </ac:spMkLst>
        </pc:spChg>
        <pc:spChg chg="del">
          <ac:chgData name="Teja C, Radhakrishna" userId="fbbaa129-01dc-4f06-a548-d424180b29e3" providerId="ADAL" clId="{DF87EC3C-6EE8-4757-9756-12CC5EE5C1C1}" dt="2022-08-30T04:33:06.695" v="7705" actId="700"/>
          <ac:spMkLst>
            <pc:docMk/>
            <pc:sldMk cId="1549071013" sldId="414"/>
            <ac:spMk id="5" creationId="{C46914F4-484D-4037-95C6-9AFB83973656}"/>
          </ac:spMkLst>
        </pc:spChg>
        <pc:spChg chg="add mod ord">
          <ac:chgData name="Teja C, Radhakrishna" userId="fbbaa129-01dc-4f06-a548-d424180b29e3" providerId="ADAL" clId="{DF87EC3C-6EE8-4757-9756-12CC5EE5C1C1}" dt="2022-08-30T08:44:17.528" v="11567" actId="700"/>
          <ac:spMkLst>
            <pc:docMk/>
            <pc:sldMk cId="1549071013" sldId="414"/>
            <ac:spMk id="6" creationId="{5ABD3473-AEBF-4AB7-A826-878717370DC0}"/>
          </ac:spMkLst>
        </pc:spChg>
        <pc:spChg chg="add mod ord">
          <ac:chgData name="Teja C, Radhakrishna" userId="fbbaa129-01dc-4f06-a548-d424180b29e3" providerId="ADAL" clId="{DF87EC3C-6EE8-4757-9756-12CC5EE5C1C1}" dt="2022-08-30T08:44:17.528" v="11567" actId="700"/>
          <ac:spMkLst>
            <pc:docMk/>
            <pc:sldMk cId="1549071013" sldId="414"/>
            <ac:spMk id="7" creationId="{E1772898-A4A1-43FD-A6CD-9CC75D1F5CB8}"/>
          </ac:spMkLst>
        </pc:spChg>
        <pc:spChg chg="add del mod ord">
          <ac:chgData name="Teja C, Radhakrishna" userId="fbbaa129-01dc-4f06-a548-d424180b29e3" providerId="ADAL" clId="{DF87EC3C-6EE8-4757-9756-12CC5EE5C1C1}" dt="2022-09-06T12:18:42.141" v="14323" actId="20577"/>
          <ac:spMkLst>
            <pc:docMk/>
            <pc:sldMk cId="1549071013" sldId="414"/>
            <ac:spMk id="8" creationId="{887E649A-3D17-4B3F-96FC-AEECFA64693D}"/>
          </ac:spMkLst>
        </pc:spChg>
        <pc:spChg chg="add del mod ord">
          <ac:chgData name="Teja C, Radhakrishna" userId="fbbaa129-01dc-4f06-a548-d424180b29e3" providerId="ADAL" clId="{DF87EC3C-6EE8-4757-9756-12CC5EE5C1C1}" dt="2022-08-30T08:44:17.528" v="11567" actId="700"/>
          <ac:spMkLst>
            <pc:docMk/>
            <pc:sldMk cId="1549071013" sldId="414"/>
            <ac:spMk id="9" creationId="{1CDF7E7B-DA25-4028-ABCA-353974AAFD05}"/>
          </ac:spMkLst>
        </pc:spChg>
        <pc:picChg chg="add del mod ord">
          <ac:chgData name="Teja C, Radhakrishna" userId="fbbaa129-01dc-4f06-a548-d424180b29e3" providerId="ADAL" clId="{DF87EC3C-6EE8-4757-9756-12CC5EE5C1C1}" dt="2022-08-30T04:45:32.048" v="8630" actId="22"/>
          <ac:picMkLst>
            <pc:docMk/>
            <pc:sldMk cId="1549071013" sldId="414"/>
            <ac:picMk id="11" creationId="{8514D82B-10CA-4FD6-A1AE-FDEF9E0F70AD}"/>
          </ac:picMkLst>
        </pc:picChg>
        <pc:picChg chg="add del mod">
          <ac:chgData name="Teja C, Radhakrishna" userId="fbbaa129-01dc-4f06-a548-d424180b29e3" providerId="ADAL" clId="{DF87EC3C-6EE8-4757-9756-12CC5EE5C1C1}" dt="2022-08-30T04:48:14.159" v="8726" actId="478"/>
          <ac:picMkLst>
            <pc:docMk/>
            <pc:sldMk cId="1549071013" sldId="414"/>
            <ac:picMk id="13" creationId="{547647A8-A35B-444C-80C9-72DD46B21F3A}"/>
          </ac:picMkLst>
        </pc:picChg>
        <pc:picChg chg="add mod">
          <ac:chgData name="Teja C, Radhakrishna" userId="fbbaa129-01dc-4f06-a548-d424180b29e3" providerId="ADAL" clId="{DF87EC3C-6EE8-4757-9756-12CC5EE5C1C1}" dt="2022-09-06T12:18:45.258" v="14324" actId="1076"/>
          <ac:picMkLst>
            <pc:docMk/>
            <pc:sldMk cId="1549071013" sldId="414"/>
            <ac:picMk id="15" creationId="{339B3702-8167-456D-8966-BA8F86D75C30}"/>
          </ac:picMkLst>
        </pc:picChg>
      </pc:sldChg>
      <pc:sldChg chg="addSp delSp modSp new mod modClrScheme chgLayout">
        <pc:chgData name="Teja C, Radhakrishna" userId="fbbaa129-01dc-4f06-a548-d424180b29e3" providerId="ADAL" clId="{DF87EC3C-6EE8-4757-9756-12CC5EE5C1C1}" dt="2022-08-30T04:56:35.172" v="9151" actId="27636"/>
        <pc:sldMkLst>
          <pc:docMk/>
          <pc:sldMk cId="665475262" sldId="415"/>
        </pc:sldMkLst>
        <pc:spChg chg="del mod ord">
          <ac:chgData name="Teja C, Radhakrishna" userId="fbbaa129-01dc-4f06-a548-d424180b29e3" providerId="ADAL" clId="{DF87EC3C-6EE8-4757-9756-12CC5EE5C1C1}" dt="2022-08-30T04:50:45.185" v="8838" actId="700"/>
          <ac:spMkLst>
            <pc:docMk/>
            <pc:sldMk cId="665475262" sldId="415"/>
            <ac:spMk id="2" creationId="{0167F0DE-7A69-45D8-959B-6EEAE0D7B882}"/>
          </ac:spMkLst>
        </pc:spChg>
        <pc:spChg chg="del mod ord">
          <ac:chgData name="Teja C, Radhakrishna" userId="fbbaa129-01dc-4f06-a548-d424180b29e3" providerId="ADAL" clId="{DF87EC3C-6EE8-4757-9756-12CC5EE5C1C1}" dt="2022-08-30T04:50:45.185" v="8838" actId="700"/>
          <ac:spMkLst>
            <pc:docMk/>
            <pc:sldMk cId="665475262" sldId="415"/>
            <ac:spMk id="3" creationId="{CFE99F56-1D5A-4D59-9D3C-A169D5C644F4}"/>
          </ac:spMkLst>
        </pc:spChg>
        <pc:spChg chg="del mod ord">
          <ac:chgData name="Teja C, Radhakrishna" userId="fbbaa129-01dc-4f06-a548-d424180b29e3" providerId="ADAL" clId="{DF87EC3C-6EE8-4757-9756-12CC5EE5C1C1}" dt="2022-08-30T04:50:45.185" v="8838" actId="700"/>
          <ac:spMkLst>
            <pc:docMk/>
            <pc:sldMk cId="665475262" sldId="415"/>
            <ac:spMk id="4" creationId="{D4DCAEAD-CD94-412D-A0C7-013A360C3CEF}"/>
          </ac:spMkLst>
        </pc:spChg>
        <pc:spChg chg="add del mod ord">
          <ac:chgData name="Teja C, Radhakrishna" userId="fbbaa129-01dc-4f06-a548-d424180b29e3" providerId="ADAL" clId="{DF87EC3C-6EE8-4757-9756-12CC5EE5C1C1}" dt="2022-08-30T04:50:49.881" v="8839" actId="700"/>
          <ac:spMkLst>
            <pc:docMk/>
            <pc:sldMk cId="665475262" sldId="415"/>
            <ac:spMk id="5" creationId="{B4D92B0A-76C1-418E-9CE1-46E5354672D1}"/>
          </ac:spMkLst>
        </pc:spChg>
        <pc:spChg chg="add del mod ord">
          <ac:chgData name="Teja C, Radhakrishna" userId="fbbaa129-01dc-4f06-a548-d424180b29e3" providerId="ADAL" clId="{DF87EC3C-6EE8-4757-9756-12CC5EE5C1C1}" dt="2022-08-30T04:50:49.881" v="8839" actId="700"/>
          <ac:spMkLst>
            <pc:docMk/>
            <pc:sldMk cId="665475262" sldId="415"/>
            <ac:spMk id="6" creationId="{315E1ED4-9E1B-486F-8E16-C0368A303164}"/>
          </ac:spMkLst>
        </pc:spChg>
        <pc:spChg chg="add del mod ord">
          <ac:chgData name="Teja C, Radhakrishna" userId="fbbaa129-01dc-4f06-a548-d424180b29e3" providerId="ADAL" clId="{DF87EC3C-6EE8-4757-9756-12CC5EE5C1C1}" dt="2022-08-30T04:50:49.881" v="8839" actId="700"/>
          <ac:spMkLst>
            <pc:docMk/>
            <pc:sldMk cId="665475262" sldId="415"/>
            <ac:spMk id="7" creationId="{88F9C841-073C-4C1D-87B3-438E2ABF5D57}"/>
          </ac:spMkLst>
        </pc:spChg>
        <pc:spChg chg="add mod ord">
          <ac:chgData name="Teja C, Radhakrishna" userId="fbbaa129-01dc-4f06-a548-d424180b29e3" providerId="ADAL" clId="{DF87EC3C-6EE8-4757-9756-12CC5EE5C1C1}" dt="2022-08-30T04:56:35.163" v="9150" actId="26606"/>
          <ac:spMkLst>
            <pc:docMk/>
            <pc:sldMk cId="665475262" sldId="415"/>
            <ac:spMk id="8" creationId="{1104D1BC-F0C7-4418-BEC3-524381F1DBF6}"/>
          </ac:spMkLst>
        </pc:spChg>
        <pc:spChg chg="add del mod ord">
          <ac:chgData name="Teja C, Radhakrishna" userId="fbbaa129-01dc-4f06-a548-d424180b29e3" providerId="ADAL" clId="{DF87EC3C-6EE8-4757-9756-12CC5EE5C1C1}" dt="2022-08-30T04:55:11.422" v="9138" actId="26606"/>
          <ac:spMkLst>
            <pc:docMk/>
            <pc:sldMk cId="665475262" sldId="415"/>
            <ac:spMk id="9" creationId="{E930E2CD-E545-4D29-8032-D5B1E00FDBB5}"/>
          </ac:spMkLst>
        </pc:spChg>
        <pc:spChg chg="add mod ord">
          <ac:chgData name="Teja C, Radhakrishna" userId="fbbaa129-01dc-4f06-a548-d424180b29e3" providerId="ADAL" clId="{DF87EC3C-6EE8-4757-9756-12CC5EE5C1C1}" dt="2022-08-30T04:56:35.172" v="9151" actId="27636"/>
          <ac:spMkLst>
            <pc:docMk/>
            <pc:sldMk cId="665475262" sldId="415"/>
            <ac:spMk id="10" creationId="{3544CF74-0B52-4385-8688-BA5436747E28}"/>
          </ac:spMkLst>
        </pc:spChg>
        <pc:spChg chg="add del mod ord">
          <ac:chgData name="Teja C, Radhakrishna" userId="fbbaa129-01dc-4f06-a548-d424180b29e3" providerId="ADAL" clId="{DF87EC3C-6EE8-4757-9756-12CC5EE5C1C1}" dt="2022-08-30T04:56:35.163" v="9150" actId="26606"/>
          <ac:spMkLst>
            <pc:docMk/>
            <pc:sldMk cId="665475262" sldId="415"/>
            <ac:spMk id="11" creationId="{3FF5F165-66F6-4D0B-8FEC-FB2BAD46E6EE}"/>
          </ac:spMkLst>
        </pc:spChg>
        <pc:spChg chg="add del mod">
          <ac:chgData name="Teja C, Radhakrishna" userId="fbbaa129-01dc-4f06-a548-d424180b29e3" providerId="ADAL" clId="{DF87EC3C-6EE8-4757-9756-12CC5EE5C1C1}" dt="2022-08-30T04:56:33.105" v="9143" actId="26606"/>
          <ac:spMkLst>
            <pc:docMk/>
            <pc:sldMk cId="665475262" sldId="415"/>
            <ac:spMk id="16" creationId="{DB56F5E4-9809-9653-A887-1B33959A8086}"/>
          </ac:spMkLst>
        </pc:spChg>
      </pc:sldChg>
      <pc:sldChg chg="addSp delSp modSp add mod ord modClrScheme chgLayout">
        <pc:chgData name="Teja C, Radhakrishna" userId="fbbaa129-01dc-4f06-a548-d424180b29e3" providerId="ADAL" clId="{DF87EC3C-6EE8-4757-9756-12CC5EE5C1C1}" dt="2022-09-01T08:25:38.488" v="12949" actId="20577"/>
        <pc:sldMkLst>
          <pc:docMk/>
          <pc:sldMk cId="1510145388" sldId="416"/>
        </pc:sldMkLst>
        <pc:spChg chg="add del mod ord">
          <ac:chgData name="Teja C, Radhakrishna" userId="fbbaa129-01dc-4f06-a548-d424180b29e3" providerId="ADAL" clId="{DF87EC3C-6EE8-4757-9756-12CC5EE5C1C1}" dt="2022-08-30T04:54:36.021" v="9135" actId="700"/>
          <ac:spMkLst>
            <pc:docMk/>
            <pc:sldMk cId="1510145388" sldId="416"/>
            <ac:spMk id="2" creationId="{60CB0192-4F5B-44CD-8C9F-044565A7C61E}"/>
          </ac:spMkLst>
        </pc:spChg>
        <pc:spChg chg="add del mod ord">
          <ac:chgData name="Teja C, Radhakrishna" userId="fbbaa129-01dc-4f06-a548-d424180b29e3" providerId="ADAL" clId="{DF87EC3C-6EE8-4757-9756-12CC5EE5C1C1}" dt="2022-08-30T04:54:40.952" v="9136" actId="26606"/>
          <ac:spMkLst>
            <pc:docMk/>
            <pc:sldMk cId="1510145388" sldId="416"/>
            <ac:spMk id="3" creationId="{A56654B9-911E-4870-BEB1-5C6DEE62F71D}"/>
          </ac:spMkLst>
        </pc:spChg>
        <pc:spChg chg="mod ord">
          <ac:chgData name="Teja C, Radhakrishna" userId="fbbaa129-01dc-4f06-a548-d424180b29e3" providerId="ADAL" clId="{DF87EC3C-6EE8-4757-9756-12CC5EE5C1C1}" dt="2022-08-30T04:54:40.952" v="9136" actId="26606"/>
          <ac:spMkLst>
            <pc:docMk/>
            <pc:sldMk cId="1510145388" sldId="416"/>
            <ac:spMk id="8" creationId="{1104D1BC-F0C7-4418-BEC3-524381F1DBF6}"/>
          </ac:spMkLst>
        </pc:spChg>
        <pc:spChg chg="del">
          <ac:chgData name="Teja C, Radhakrishna" userId="fbbaa129-01dc-4f06-a548-d424180b29e3" providerId="ADAL" clId="{DF87EC3C-6EE8-4757-9756-12CC5EE5C1C1}" dt="2022-08-30T04:54:27.043" v="9131" actId="700"/>
          <ac:spMkLst>
            <pc:docMk/>
            <pc:sldMk cId="1510145388" sldId="416"/>
            <ac:spMk id="9" creationId="{E930E2CD-E545-4D29-8032-D5B1E00FDBB5}"/>
          </ac:spMkLst>
        </pc:spChg>
        <pc:spChg chg="mod ord">
          <ac:chgData name="Teja C, Radhakrishna" userId="fbbaa129-01dc-4f06-a548-d424180b29e3" providerId="ADAL" clId="{DF87EC3C-6EE8-4757-9756-12CC5EE5C1C1}" dt="2022-09-01T08:25:38.488" v="12949" actId="20577"/>
          <ac:spMkLst>
            <pc:docMk/>
            <pc:sldMk cId="1510145388" sldId="416"/>
            <ac:spMk id="10" creationId="{3544CF74-0B52-4385-8688-BA5436747E28}"/>
          </ac:spMkLst>
        </pc:spChg>
      </pc:sldChg>
      <pc:sldChg chg="modSp add del mod ord">
        <pc:chgData name="Teja C, Radhakrishna" userId="fbbaa129-01dc-4f06-a548-d424180b29e3" providerId="ADAL" clId="{DF87EC3C-6EE8-4757-9756-12CC5EE5C1C1}" dt="2022-09-01T15:49:41.597" v="12956" actId="2696"/>
        <pc:sldMkLst>
          <pc:docMk/>
          <pc:sldMk cId="2188591860" sldId="417"/>
        </pc:sldMkLst>
        <pc:spChg chg="mod">
          <ac:chgData name="Teja C, Radhakrishna" userId="fbbaa129-01dc-4f06-a548-d424180b29e3" providerId="ADAL" clId="{DF87EC3C-6EE8-4757-9756-12CC5EE5C1C1}" dt="2022-08-30T05:24:27.597" v="9166" actId="20577"/>
          <ac:spMkLst>
            <pc:docMk/>
            <pc:sldMk cId="2188591860" sldId="417"/>
            <ac:spMk id="4" creationId="{7226B43D-48D9-424A-A3BD-B64F7820283C}"/>
          </ac:spMkLst>
        </pc:spChg>
      </pc:sldChg>
      <pc:sldChg chg="add del ord">
        <pc:chgData name="Teja C, Radhakrishna" userId="fbbaa129-01dc-4f06-a548-d424180b29e3" providerId="ADAL" clId="{DF87EC3C-6EE8-4757-9756-12CC5EE5C1C1}" dt="2022-09-01T15:49:34.178" v="12955" actId="2696"/>
        <pc:sldMkLst>
          <pc:docMk/>
          <pc:sldMk cId="301932353" sldId="418"/>
        </pc:sldMkLst>
      </pc:sldChg>
      <pc:sldChg chg="addSp delSp modSp new mod ord modClrScheme chgLayout">
        <pc:chgData name="Teja C, Radhakrishna" userId="fbbaa129-01dc-4f06-a548-d424180b29e3" providerId="ADAL" clId="{DF87EC3C-6EE8-4757-9756-12CC5EE5C1C1}" dt="2022-08-30T07:26:49.491" v="10392" actId="700"/>
        <pc:sldMkLst>
          <pc:docMk/>
          <pc:sldMk cId="2476028483" sldId="419"/>
        </pc:sldMkLst>
        <pc:spChg chg="del mod ord">
          <ac:chgData name="Teja C, Radhakrishna" userId="fbbaa129-01dc-4f06-a548-d424180b29e3" providerId="ADAL" clId="{DF87EC3C-6EE8-4757-9756-12CC5EE5C1C1}" dt="2022-08-30T06:19:16.466" v="9237" actId="700"/>
          <ac:spMkLst>
            <pc:docMk/>
            <pc:sldMk cId="2476028483" sldId="419"/>
            <ac:spMk id="2" creationId="{B9D01C03-716F-4DC7-A1B5-58CC3BB4798C}"/>
          </ac:spMkLst>
        </pc:spChg>
        <pc:spChg chg="del mod ord">
          <ac:chgData name="Teja C, Radhakrishna" userId="fbbaa129-01dc-4f06-a548-d424180b29e3" providerId="ADAL" clId="{DF87EC3C-6EE8-4757-9756-12CC5EE5C1C1}" dt="2022-08-30T06:19:16.466" v="9237" actId="700"/>
          <ac:spMkLst>
            <pc:docMk/>
            <pc:sldMk cId="2476028483" sldId="419"/>
            <ac:spMk id="3" creationId="{CAE70165-08FC-4A83-B73E-81D0C79D0E5B}"/>
          </ac:spMkLst>
        </pc:spChg>
        <pc:spChg chg="del">
          <ac:chgData name="Teja C, Radhakrishna" userId="fbbaa129-01dc-4f06-a548-d424180b29e3" providerId="ADAL" clId="{DF87EC3C-6EE8-4757-9756-12CC5EE5C1C1}" dt="2022-08-30T06:19:16.466" v="9237" actId="700"/>
          <ac:spMkLst>
            <pc:docMk/>
            <pc:sldMk cId="2476028483" sldId="419"/>
            <ac:spMk id="4" creationId="{0FCBA061-D671-4CB1-A56D-14EFE02F60FF}"/>
          </ac:spMkLst>
        </pc:spChg>
        <pc:spChg chg="add mod ord">
          <ac:chgData name="Teja C, Radhakrishna" userId="fbbaa129-01dc-4f06-a548-d424180b29e3" providerId="ADAL" clId="{DF87EC3C-6EE8-4757-9756-12CC5EE5C1C1}" dt="2022-08-30T07:26:49.491" v="10392" actId="700"/>
          <ac:spMkLst>
            <pc:docMk/>
            <pc:sldMk cId="2476028483" sldId="419"/>
            <ac:spMk id="5" creationId="{C4AD24A6-CA24-4041-B954-A7EB5E861DDD}"/>
          </ac:spMkLst>
        </pc:spChg>
        <pc:spChg chg="add del mod ord">
          <ac:chgData name="Teja C, Radhakrishna" userId="fbbaa129-01dc-4f06-a548-d424180b29e3" providerId="ADAL" clId="{DF87EC3C-6EE8-4757-9756-12CC5EE5C1C1}" dt="2022-08-30T07:26:49.491" v="10392" actId="700"/>
          <ac:spMkLst>
            <pc:docMk/>
            <pc:sldMk cId="2476028483" sldId="419"/>
            <ac:spMk id="6" creationId="{55CEAB8A-1C64-4F12-AF7B-56BC2E6F6558}"/>
          </ac:spMkLst>
        </pc:spChg>
        <pc:spChg chg="add del">
          <ac:chgData name="Teja C, Radhakrishna" userId="fbbaa129-01dc-4f06-a548-d424180b29e3" providerId="ADAL" clId="{DF87EC3C-6EE8-4757-9756-12CC5EE5C1C1}" dt="2022-08-30T06:58:46.618" v="9257" actId="478"/>
          <ac:spMkLst>
            <pc:docMk/>
            <pc:sldMk cId="2476028483" sldId="419"/>
            <ac:spMk id="7" creationId="{8A137C86-FEB7-463A-83F2-90F142AF852E}"/>
          </ac:spMkLst>
        </pc:spChg>
        <pc:spChg chg="add del mod">
          <ac:chgData name="Teja C, Radhakrishna" userId="fbbaa129-01dc-4f06-a548-d424180b29e3" providerId="ADAL" clId="{DF87EC3C-6EE8-4757-9756-12CC5EE5C1C1}" dt="2022-08-30T06:58:44.897" v="9256" actId="478"/>
          <ac:spMkLst>
            <pc:docMk/>
            <pc:sldMk cId="2476028483" sldId="419"/>
            <ac:spMk id="8" creationId="{02E78A7E-AC3B-4E76-B9E8-3C4411E1F3A0}"/>
          </ac:spMkLst>
        </pc:spChg>
        <pc:spChg chg="add del mod">
          <ac:chgData name="Teja C, Radhakrishna" userId="fbbaa129-01dc-4f06-a548-d424180b29e3" providerId="ADAL" clId="{DF87EC3C-6EE8-4757-9756-12CC5EE5C1C1}" dt="2022-08-30T06:59:29.778" v="9268" actId="478"/>
          <ac:spMkLst>
            <pc:docMk/>
            <pc:sldMk cId="2476028483" sldId="419"/>
            <ac:spMk id="9" creationId="{5AF29A8D-7BBA-4B84-8660-B1A0D7897C74}"/>
          </ac:spMkLst>
        </pc:spChg>
        <pc:spChg chg="add del mod">
          <ac:chgData name="Teja C, Radhakrishna" userId="fbbaa129-01dc-4f06-a548-d424180b29e3" providerId="ADAL" clId="{DF87EC3C-6EE8-4757-9756-12CC5EE5C1C1}" dt="2022-08-30T06:59:30.339" v="9269" actId="478"/>
          <ac:spMkLst>
            <pc:docMk/>
            <pc:sldMk cId="2476028483" sldId="419"/>
            <ac:spMk id="10" creationId="{82C172D7-1523-408A-9A77-F2DED399A1CE}"/>
          </ac:spMkLst>
        </pc:spChg>
        <pc:spChg chg="add del mod">
          <ac:chgData name="Teja C, Radhakrishna" userId="fbbaa129-01dc-4f06-a548-d424180b29e3" providerId="ADAL" clId="{DF87EC3C-6EE8-4757-9756-12CC5EE5C1C1}" dt="2022-08-30T06:59:31.763" v="9271" actId="478"/>
          <ac:spMkLst>
            <pc:docMk/>
            <pc:sldMk cId="2476028483" sldId="419"/>
            <ac:spMk id="11" creationId="{C08BB8E2-FE0D-4B1C-AF0B-D418839A4265}"/>
          </ac:spMkLst>
        </pc:spChg>
        <pc:spChg chg="add del mod">
          <ac:chgData name="Teja C, Radhakrishna" userId="fbbaa129-01dc-4f06-a548-d424180b29e3" providerId="ADAL" clId="{DF87EC3C-6EE8-4757-9756-12CC5EE5C1C1}" dt="2022-08-30T06:59:31.091" v="9270" actId="478"/>
          <ac:spMkLst>
            <pc:docMk/>
            <pc:sldMk cId="2476028483" sldId="419"/>
            <ac:spMk id="12" creationId="{C7640C20-37F0-41F2-8DD8-E020D480A2E7}"/>
          </ac:spMkLst>
        </pc:spChg>
        <pc:spChg chg="add del mod">
          <ac:chgData name="Teja C, Radhakrishna" userId="fbbaa129-01dc-4f06-a548-d424180b29e3" providerId="ADAL" clId="{DF87EC3C-6EE8-4757-9756-12CC5EE5C1C1}" dt="2022-08-30T07:16:46.848" v="10281" actId="478"/>
          <ac:spMkLst>
            <pc:docMk/>
            <pc:sldMk cId="2476028483" sldId="419"/>
            <ac:spMk id="13" creationId="{EF89BFB3-C0CA-4A07-9DEC-562ACB3B7F24}"/>
          </ac:spMkLst>
        </pc:spChg>
        <pc:spChg chg="add mod">
          <ac:chgData name="Teja C, Radhakrishna" userId="fbbaa129-01dc-4f06-a548-d424180b29e3" providerId="ADAL" clId="{DF87EC3C-6EE8-4757-9756-12CC5EE5C1C1}" dt="2022-08-30T07:17:31.932" v="10291" actId="14100"/>
          <ac:spMkLst>
            <pc:docMk/>
            <pc:sldMk cId="2476028483" sldId="419"/>
            <ac:spMk id="14" creationId="{D455113E-B1BE-42DF-A1CB-D374DDFDABA2}"/>
          </ac:spMkLst>
        </pc:spChg>
        <pc:spChg chg="add mod">
          <ac:chgData name="Teja C, Radhakrishna" userId="fbbaa129-01dc-4f06-a548-d424180b29e3" providerId="ADAL" clId="{DF87EC3C-6EE8-4757-9756-12CC5EE5C1C1}" dt="2022-08-30T06:59:41.124" v="9274" actId="1076"/>
          <ac:spMkLst>
            <pc:docMk/>
            <pc:sldMk cId="2476028483" sldId="419"/>
            <ac:spMk id="15" creationId="{4AA164C2-3C34-48EB-AF01-99BA558FE4A3}"/>
          </ac:spMkLst>
        </pc:spChg>
        <pc:spChg chg="add mod">
          <ac:chgData name="Teja C, Radhakrishna" userId="fbbaa129-01dc-4f06-a548-d424180b29e3" providerId="ADAL" clId="{DF87EC3C-6EE8-4757-9756-12CC5EE5C1C1}" dt="2022-08-30T07:21:23.786" v="10362"/>
          <ac:spMkLst>
            <pc:docMk/>
            <pc:sldMk cId="2476028483" sldId="419"/>
            <ac:spMk id="16" creationId="{A33AAA41-CA7D-4DAE-81AB-31D3687C6B9D}"/>
          </ac:spMkLst>
        </pc:spChg>
        <pc:spChg chg="add mod">
          <ac:chgData name="Teja C, Radhakrishna" userId="fbbaa129-01dc-4f06-a548-d424180b29e3" providerId="ADAL" clId="{DF87EC3C-6EE8-4757-9756-12CC5EE5C1C1}" dt="2022-08-30T07:19:02.096" v="10347" actId="1076"/>
          <ac:spMkLst>
            <pc:docMk/>
            <pc:sldMk cId="2476028483" sldId="419"/>
            <ac:spMk id="17" creationId="{A3066062-AE07-41CF-82B2-C8B2910A536C}"/>
          </ac:spMkLst>
        </pc:spChg>
        <pc:spChg chg="add mod">
          <ac:chgData name="Teja C, Radhakrishna" userId="fbbaa129-01dc-4f06-a548-d424180b29e3" providerId="ADAL" clId="{DF87EC3C-6EE8-4757-9756-12CC5EE5C1C1}" dt="2022-08-30T07:23:08.392" v="10366" actId="1076"/>
          <ac:spMkLst>
            <pc:docMk/>
            <pc:sldMk cId="2476028483" sldId="419"/>
            <ac:spMk id="18" creationId="{8B196D96-D95F-45F3-A6C4-802F67B258E8}"/>
          </ac:spMkLst>
        </pc:spChg>
        <pc:spChg chg="add del mod">
          <ac:chgData name="Teja C, Radhakrishna" userId="fbbaa129-01dc-4f06-a548-d424180b29e3" providerId="ADAL" clId="{DF87EC3C-6EE8-4757-9756-12CC5EE5C1C1}" dt="2022-08-30T07:17:22.063" v="10288" actId="478"/>
          <ac:spMkLst>
            <pc:docMk/>
            <pc:sldMk cId="2476028483" sldId="419"/>
            <ac:spMk id="19" creationId="{930B04C1-F9F3-48EF-8E52-7EA67596FFF0}"/>
          </ac:spMkLst>
        </pc:spChg>
        <pc:spChg chg="add mod">
          <ac:chgData name="Teja C, Radhakrishna" userId="fbbaa129-01dc-4f06-a548-d424180b29e3" providerId="ADAL" clId="{DF87EC3C-6EE8-4757-9756-12CC5EE5C1C1}" dt="2022-08-30T07:17:34.367" v="10292" actId="1076"/>
          <ac:spMkLst>
            <pc:docMk/>
            <pc:sldMk cId="2476028483" sldId="419"/>
            <ac:spMk id="20" creationId="{83FAE988-EC30-4EE3-9A5F-80E6002C5D97}"/>
          </ac:spMkLst>
        </pc:spChg>
        <pc:spChg chg="add mod">
          <ac:chgData name="Teja C, Radhakrishna" userId="fbbaa129-01dc-4f06-a548-d424180b29e3" providerId="ADAL" clId="{DF87EC3C-6EE8-4757-9756-12CC5EE5C1C1}" dt="2022-08-30T07:17:47.090" v="10301" actId="14100"/>
          <ac:spMkLst>
            <pc:docMk/>
            <pc:sldMk cId="2476028483" sldId="419"/>
            <ac:spMk id="21" creationId="{96B3FF4C-3672-4BBD-972D-EB1767EE37B1}"/>
          </ac:spMkLst>
        </pc:spChg>
        <pc:spChg chg="add mod">
          <ac:chgData name="Teja C, Radhakrishna" userId="fbbaa129-01dc-4f06-a548-d424180b29e3" providerId="ADAL" clId="{DF87EC3C-6EE8-4757-9756-12CC5EE5C1C1}" dt="2022-08-30T07:18:01.168" v="10310" actId="20577"/>
          <ac:spMkLst>
            <pc:docMk/>
            <pc:sldMk cId="2476028483" sldId="419"/>
            <ac:spMk id="22" creationId="{37C759F8-3E15-46DB-BEFC-2E4372D82195}"/>
          </ac:spMkLst>
        </pc:spChg>
        <pc:spChg chg="add del mod">
          <ac:chgData name="Teja C, Radhakrishna" userId="fbbaa129-01dc-4f06-a548-d424180b29e3" providerId="ADAL" clId="{DF87EC3C-6EE8-4757-9756-12CC5EE5C1C1}" dt="2022-08-30T07:18:05.526" v="10312"/>
          <ac:spMkLst>
            <pc:docMk/>
            <pc:sldMk cId="2476028483" sldId="419"/>
            <ac:spMk id="23" creationId="{7F0D0D7A-0035-4439-9634-029DB56CDDD8}"/>
          </ac:spMkLst>
        </pc:spChg>
        <pc:spChg chg="add del mod">
          <ac:chgData name="Teja C, Radhakrishna" userId="fbbaa129-01dc-4f06-a548-d424180b29e3" providerId="ADAL" clId="{DF87EC3C-6EE8-4757-9756-12CC5EE5C1C1}" dt="2022-08-30T07:18:12.280" v="10314" actId="478"/>
          <ac:spMkLst>
            <pc:docMk/>
            <pc:sldMk cId="2476028483" sldId="419"/>
            <ac:spMk id="24" creationId="{003D3501-3CE3-4607-8A8F-179D9EFA6CA0}"/>
          </ac:spMkLst>
        </pc:spChg>
        <pc:spChg chg="add mod">
          <ac:chgData name="Teja C, Radhakrishna" userId="fbbaa129-01dc-4f06-a548-d424180b29e3" providerId="ADAL" clId="{DF87EC3C-6EE8-4757-9756-12CC5EE5C1C1}" dt="2022-08-30T07:18:31.779" v="10334" actId="20577"/>
          <ac:spMkLst>
            <pc:docMk/>
            <pc:sldMk cId="2476028483" sldId="419"/>
            <ac:spMk id="25" creationId="{FE919BE0-882C-4846-85AC-EF59E169E55F}"/>
          </ac:spMkLst>
        </pc:spChg>
        <pc:spChg chg="add mod">
          <ac:chgData name="Teja C, Radhakrishna" userId="fbbaa129-01dc-4f06-a548-d424180b29e3" providerId="ADAL" clId="{DF87EC3C-6EE8-4757-9756-12CC5EE5C1C1}" dt="2022-08-30T07:18:42.864" v="10343" actId="20577"/>
          <ac:spMkLst>
            <pc:docMk/>
            <pc:sldMk cId="2476028483" sldId="419"/>
            <ac:spMk id="26" creationId="{BB87B168-1EE6-4827-AC2F-F26DCFDE92ED}"/>
          </ac:spMkLst>
        </pc:spChg>
        <pc:spChg chg="add mod">
          <ac:chgData name="Teja C, Radhakrishna" userId="fbbaa129-01dc-4f06-a548-d424180b29e3" providerId="ADAL" clId="{DF87EC3C-6EE8-4757-9756-12CC5EE5C1C1}" dt="2022-08-30T07:19:15.266" v="10349" actId="208"/>
          <ac:spMkLst>
            <pc:docMk/>
            <pc:sldMk cId="2476028483" sldId="419"/>
            <ac:spMk id="27" creationId="{28F527F8-38D5-4C49-B999-F32399F2128E}"/>
          </ac:spMkLst>
        </pc:spChg>
        <pc:spChg chg="add mod">
          <ac:chgData name="Teja C, Radhakrishna" userId="fbbaa129-01dc-4f06-a548-d424180b29e3" providerId="ADAL" clId="{DF87EC3C-6EE8-4757-9756-12CC5EE5C1C1}" dt="2022-08-30T07:20:16.898" v="10360" actId="1076"/>
          <ac:spMkLst>
            <pc:docMk/>
            <pc:sldMk cId="2476028483" sldId="419"/>
            <ac:spMk id="28" creationId="{A63D4480-2A52-441C-A6CA-0D3017C9EAD9}"/>
          </ac:spMkLst>
        </pc:spChg>
        <pc:spChg chg="add del">
          <ac:chgData name="Teja C, Radhakrishna" userId="fbbaa129-01dc-4f06-a548-d424180b29e3" providerId="ADAL" clId="{DF87EC3C-6EE8-4757-9756-12CC5EE5C1C1}" dt="2022-08-30T07:21:47.592" v="10364" actId="478"/>
          <ac:spMkLst>
            <pc:docMk/>
            <pc:sldMk cId="2476028483" sldId="419"/>
            <ac:spMk id="29" creationId="{F5B970EA-05E3-4651-944B-10CBB0787E90}"/>
          </ac:spMkLst>
        </pc:spChg>
        <pc:spChg chg="add del">
          <ac:chgData name="Teja C, Radhakrishna" userId="fbbaa129-01dc-4f06-a548-d424180b29e3" providerId="ADAL" clId="{DF87EC3C-6EE8-4757-9756-12CC5EE5C1C1}" dt="2022-08-30T07:25:48.505" v="10379" actId="478"/>
          <ac:spMkLst>
            <pc:docMk/>
            <pc:sldMk cId="2476028483" sldId="419"/>
            <ac:spMk id="36" creationId="{60F247EB-B5D1-496A-B931-5280FA1117A2}"/>
          </ac:spMkLst>
        </pc:spChg>
        <pc:spChg chg="add mod">
          <ac:chgData name="Teja C, Radhakrishna" userId="fbbaa129-01dc-4f06-a548-d424180b29e3" providerId="ADAL" clId="{DF87EC3C-6EE8-4757-9756-12CC5EE5C1C1}" dt="2022-08-30T07:26:00.402" v="10383" actId="20577"/>
          <ac:spMkLst>
            <pc:docMk/>
            <pc:sldMk cId="2476028483" sldId="419"/>
            <ac:spMk id="37" creationId="{03B5B64D-6975-4687-8520-48E9C9C92D0D}"/>
          </ac:spMkLst>
        </pc:spChg>
        <pc:spChg chg="add mod">
          <ac:chgData name="Teja C, Radhakrishna" userId="fbbaa129-01dc-4f06-a548-d424180b29e3" providerId="ADAL" clId="{DF87EC3C-6EE8-4757-9756-12CC5EE5C1C1}" dt="2022-08-30T07:26:14.333" v="10387" actId="1076"/>
          <ac:spMkLst>
            <pc:docMk/>
            <pc:sldMk cId="2476028483" sldId="419"/>
            <ac:spMk id="38" creationId="{15D23870-C98D-4302-A867-761DF55DE8C9}"/>
          </ac:spMkLst>
        </pc:spChg>
        <pc:spChg chg="add mod">
          <ac:chgData name="Teja C, Radhakrishna" userId="fbbaa129-01dc-4f06-a548-d424180b29e3" providerId="ADAL" clId="{DF87EC3C-6EE8-4757-9756-12CC5EE5C1C1}" dt="2022-08-30T07:26:26.583" v="10390" actId="14100"/>
          <ac:spMkLst>
            <pc:docMk/>
            <pc:sldMk cId="2476028483" sldId="419"/>
            <ac:spMk id="39" creationId="{80A7612E-434B-4584-9AA5-4A5EEE30FFBA}"/>
          </ac:spMkLst>
        </pc:spChg>
        <pc:spChg chg="add del mod ord">
          <ac:chgData name="Teja C, Radhakrishna" userId="fbbaa129-01dc-4f06-a548-d424180b29e3" providerId="ADAL" clId="{DF87EC3C-6EE8-4757-9756-12CC5EE5C1C1}" dt="2022-08-30T07:26:49.491" v="10392" actId="700"/>
          <ac:spMkLst>
            <pc:docMk/>
            <pc:sldMk cId="2476028483" sldId="419"/>
            <ac:spMk id="40" creationId="{B771BEDC-FAEE-4324-9E88-41F2CA49AC70}"/>
          </ac:spMkLst>
        </pc:spChg>
        <pc:spChg chg="add del mod ord">
          <ac:chgData name="Teja C, Radhakrishna" userId="fbbaa129-01dc-4f06-a548-d424180b29e3" providerId="ADAL" clId="{DF87EC3C-6EE8-4757-9756-12CC5EE5C1C1}" dt="2022-08-30T07:26:49.491" v="10392" actId="700"/>
          <ac:spMkLst>
            <pc:docMk/>
            <pc:sldMk cId="2476028483" sldId="419"/>
            <ac:spMk id="41" creationId="{D4663893-F3C8-43F7-B211-38C15443A219}"/>
          </ac:spMkLst>
        </pc:spChg>
        <pc:spChg chg="add del mod ord">
          <ac:chgData name="Teja C, Radhakrishna" userId="fbbaa129-01dc-4f06-a548-d424180b29e3" providerId="ADAL" clId="{DF87EC3C-6EE8-4757-9756-12CC5EE5C1C1}" dt="2022-08-30T07:26:49.491" v="10392" actId="700"/>
          <ac:spMkLst>
            <pc:docMk/>
            <pc:sldMk cId="2476028483" sldId="419"/>
            <ac:spMk id="42" creationId="{81969F79-C7DE-43CF-8B79-C0008FE7BA2C}"/>
          </ac:spMkLst>
        </pc:spChg>
        <pc:picChg chg="add mod">
          <ac:chgData name="Teja C, Radhakrishna" userId="fbbaa129-01dc-4f06-a548-d424180b29e3" providerId="ADAL" clId="{DF87EC3C-6EE8-4757-9756-12CC5EE5C1C1}" dt="2022-08-30T07:24:05.735" v="10369" actId="1076"/>
          <ac:picMkLst>
            <pc:docMk/>
            <pc:sldMk cId="2476028483" sldId="419"/>
            <ac:picMk id="31" creationId="{582F74A2-4B5A-408D-BAFD-F17B26622F09}"/>
          </ac:picMkLst>
        </pc:picChg>
        <pc:picChg chg="add mod">
          <ac:chgData name="Teja C, Radhakrishna" userId="fbbaa129-01dc-4f06-a548-d424180b29e3" providerId="ADAL" clId="{DF87EC3C-6EE8-4757-9756-12CC5EE5C1C1}" dt="2022-08-30T07:24:35.245" v="10373" actId="14100"/>
          <ac:picMkLst>
            <pc:docMk/>
            <pc:sldMk cId="2476028483" sldId="419"/>
            <ac:picMk id="33" creationId="{EC8A6F2A-610C-4626-905C-1C585DE9005A}"/>
          </ac:picMkLst>
        </pc:picChg>
        <pc:picChg chg="add mod">
          <ac:chgData name="Teja C, Radhakrishna" userId="fbbaa129-01dc-4f06-a548-d424180b29e3" providerId="ADAL" clId="{DF87EC3C-6EE8-4757-9756-12CC5EE5C1C1}" dt="2022-08-30T07:25:03.449" v="10376" actId="1076"/>
          <ac:picMkLst>
            <pc:docMk/>
            <pc:sldMk cId="2476028483" sldId="419"/>
            <ac:picMk id="35" creationId="{6F831B6D-225A-4576-ACAB-07EA26FCB32F}"/>
          </ac:picMkLst>
        </pc:picChg>
      </pc:sldChg>
      <pc:sldChg chg="addSp delSp modSp new mod ord modClrScheme chgLayout">
        <pc:chgData name="Teja C, Radhakrishna" userId="fbbaa129-01dc-4f06-a548-d424180b29e3" providerId="ADAL" clId="{DF87EC3C-6EE8-4757-9756-12CC5EE5C1C1}" dt="2022-08-30T07:34:46.649" v="11285" actId="20577"/>
        <pc:sldMkLst>
          <pc:docMk/>
          <pc:sldMk cId="3206478332" sldId="420"/>
        </pc:sldMkLst>
        <pc:spChg chg="del mod ord">
          <ac:chgData name="Teja C, Radhakrishna" userId="fbbaa129-01dc-4f06-a548-d424180b29e3" providerId="ADAL" clId="{DF87EC3C-6EE8-4757-9756-12CC5EE5C1C1}" dt="2022-08-30T06:22:33.522" v="9244" actId="700"/>
          <ac:spMkLst>
            <pc:docMk/>
            <pc:sldMk cId="3206478332" sldId="420"/>
            <ac:spMk id="2" creationId="{07B473D4-05FD-47BD-8F46-DCD7BF430A9A}"/>
          </ac:spMkLst>
        </pc:spChg>
        <pc:spChg chg="del mod ord">
          <ac:chgData name="Teja C, Radhakrishna" userId="fbbaa129-01dc-4f06-a548-d424180b29e3" providerId="ADAL" clId="{DF87EC3C-6EE8-4757-9756-12CC5EE5C1C1}" dt="2022-08-30T06:22:33.522" v="9244" actId="700"/>
          <ac:spMkLst>
            <pc:docMk/>
            <pc:sldMk cId="3206478332" sldId="420"/>
            <ac:spMk id="3" creationId="{1697F5A3-F996-43F5-BB50-3985D8C08B5B}"/>
          </ac:spMkLst>
        </pc:spChg>
        <pc:spChg chg="del">
          <ac:chgData name="Teja C, Radhakrishna" userId="fbbaa129-01dc-4f06-a548-d424180b29e3" providerId="ADAL" clId="{DF87EC3C-6EE8-4757-9756-12CC5EE5C1C1}" dt="2022-08-30T06:22:33.522" v="9244" actId="700"/>
          <ac:spMkLst>
            <pc:docMk/>
            <pc:sldMk cId="3206478332" sldId="420"/>
            <ac:spMk id="4" creationId="{4DA490C3-4016-4ED2-85A2-86FDF3266EC5}"/>
          </ac:spMkLst>
        </pc:spChg>
        <pc:spChg chg="del">
          <ac:chgData name="Teja C, Radhakrishna" userId="fbbaa129-01dc-4f06-a548-d424180b29e3" providerId="ADAL" clId="{DF87EC3C-6EE8-4757-9756-12CC5EE5C1C1}" dt="2022-08-30T06:22:33.522" v="9244" actId="700"/>
          <ac:spMkLst>
            <pc:docMk/>
            <pc:sldMk cId="3206478332" sldId="420"/>
            <ac:spMk id="5" creationId="{F3A045E4-F0C3-4F09-B3FD-F46CCF280B27}"/>
          </ac:spMkLst>
        </pc:spChg>
        <pc:spChg chg="add mod ord">
          <ac:chgData name="Teja C, Radhakrishna" userId="fbbaa129-01dc-4f06-a548-d424180b29e3" providerId="ADAL" clId="{DF87EC3C-6EE8-4757-9756-12CC5EE5C1C1}" dt="2022-08-30T07:32:09.088" v="10789" actId="20577"/>
          <ac:spMkLst>
            <pc:docMk/>
            <pc:sldMk cId="3206478332" sldId="420"/>
            <ac:spMk id="6" creationId="{4F2B856D-C6B7-4B09-AD2C-CDDB342D1A33}"/>
          </ac:spMkLst>
        </pc:spChg>
        <pc:spChg chg="add mod ord">
          <ac:chgData name="Teja C, Radhakrishna" userId="fbbaa129-01dc-4f06-a548-d424180b29e3" providerId="ADAL" clId="{DF87EC3C-6EE8-4757-9756-12CC5EE5C1C1}" dt="2022-08-30T07:34:46.649" v="11285" actId="20577"/>
          <ac:spMkLst>
            <pc:docMk/>
            <pc:sldMk cId="3206478332" sldId="420"/>
            <ac:spMk id="7" creationId="{50150172-3688-488F-955E-B260EAE6C3DE}"/>
          </ac:spMkLst>
        </pc:spChg>
      </pc:sldChg>
      <pc:sldChg chg="addSp delSp modSp new mod modClrScheme chgLayout">
        <pc:chgData name="Teja C, Radhakrishna" userId="fbbaa129-01dc-4f06-a548-d424180b29e3" providerId="ADAL" clId="{DF87EC3C-6EE8-4757-9756-12CC5EE5C1C1}" dt="2022-08-30T07:16:12.518" v="10273" actId="20577"/>
        <pc:sldMkLst>
          <pc:docMk/>
          <pc:sldMk cId="617735320" sldId="421"/>
        </pc:sldMkLst>
        <pc:spChg chg="del mod ord">
          <ac:chgData name="Teja C, Radhakrishna" userId="fbbaa129-01dc-4f06-a548-d424180b29e3" providerId="ADAL" clId="{DF87EC3C-6EE8-4757-9756-12CC5EE5C1C1}" dt="2022-08-30T07:02:51.642" v="9321" actId="700"/>
          <ac:spMkLst>
            <pc:docMk/>
            <pc:sldMk cId="617735320" sldId="421"/>
            <ac:spMk id="2" creationId="{A6F2736B-7BBA-4D1F-9F6F-060CA6F9FEAA}"/>
          </ac:spMkLst>
        </pc:spChg>
        <pc:spChg chg="del mod ord">
          <ac:chgData name="Teja C, Radhakrishna" userId="fbbaa129-01dc-4f06-a548-d424180b29e3" providerId="ADAL" clId="{DF87EC3C-6EE8-4757-9756-12CC5EE5C1C1}" dt="2022-08-30T07:02:51.642" v="9321" actId="700"/>
          <ac:spMkLst>
            <pc:docMk/>
            <pc:sldMk cId="617735320" sldId="421"/>
            <ac:spMk id="3" creationId="{494FB3A2-843F-47C3-BA3A-F4E8BBDFF9E1}"/>
          </ac:spMkLst>
        </pc:spChg>
        <pc:spChg chg="del">
          <ac:chgData name="Teja C, Radhakrishna" userId="fbbaa129-01dc-4f06-a548-d424180b29e3" providerId="ADAL" clId="{DF87EC3C-6EE8-4757-9756-12CC5EE5C1C1}" dt="2022-08-30T07:02:51.642" v="9321" actId="700"/>
          <ac:spMkLst>
            <pc:docMk/>
            <pc:sldMk cId="617735320" sldId="421"/>
            <ac:spMk id="4" creationId="{E6AB02E3-98C6-4CD3-9279-87F74DC91CE7}"/>
          </ac:spMkLst>
        </pc:spChg>
        <pc:spChg chg="del">
          <ac:chgData name="Teja C, Radhakrishna" userId="fbbaa129-01dc-4f06-a548-d424180b29e3" providerId="ADAL" clId="{DF87EC3C-6EE8-4757-9756-12CC5EE5C1C1}" dt="2022-08-30T07:02:51.642" v="9321" actId="700"/>
          <ac:spMkLst>
            <pc:docMk/>
            <pc:sldMk cId="617735320" sldId="421"/>
            <ac:spMk id="5" creationId="{D2EEF8D8-40EF-4F88-97CC-C7D9F8383B1E}"/>
          </ac:spMkLst>
        </pc:spChg>
        <pc:spChg chg="del">
          <ac:chgData name="Teja C, Radhakrishna" userId="fbbaa129-01dc-4f06-a548-d424180b29e3" providerId="ADAL" clId="{DF87EC3C-6EE8-4757-9756-12CC5EE5C1C1}" dt="2022-08-30T07:02:51.642" v="9321" actId="700"/>
          <ac:spMkLst>
            <pc:docMk/>
            <pc:sldMk cId="617735320" sldId="421"/>
            <ac:spMk id="6" creationId="{A0860F98-0B39-47C8-8333-6C76CBDDAF41}"/>
          </ac:spMkLst>
        </pc:spChg>
        <pc:spChg chg="del">
          <ac:chgData name="Teja C, Radhakrishna" userId="fbbaa129-01dc-4f06-a548-d424180b29e3" providerId="ADAL" clId="{DF87EC3C-6EE8-4757-9756-12CC5EE5C1C1}" dt="2022-08-30T07:02:51.642" v="9321" actId="700"/>
          <ac:spMkLst>
            <pc:docMk/>
            <pc:sldMk cId="617735320" sldId="421"/>
            <ac:spMk id="7" creationId="{B025B5EE-EBE0-4C59-8558-973784078C61}"/>
          </ac:spMkLst>
        </pc:spChg>
        <pc:spChg chg="del">
          <ac:chgData name="Teja C, Radhakrishna" userId="fbbaa129-01dc-4f06-a548-d424180b29e3" providerId="ADAL" clId="{DF87EC3C-6EE8-4757-9756-12CC5EE5C1C1}" dt="2022-08-30T07:02:51.642" v="9321" actId="700"/>
          <ac:spMkLst>
            <pc:docMk/>
            <pc:sldMk cId="617735320" sldId="421"/>
            <ac:spMk id="8" creationId="{4DF9F34C-7E74-4E13-9584-8B61ECFD6DD5}"/>
          </ac:spMkLst>
        </pc:spChg>
        <pc:spChg chg="add mod ord">
          <ac:chgData name="Teja C, Radhakrishna" userId="fbbaa129-01dc-4f06-a548-d424180b29e3" providerId="ADAL" clId="{DF87EC3C-6EE8-4757-9756-12CC5EE5C1C1}" dt="2022-08-30T07:03:08.397" v="9353" actId="700"/>
          <ac:spMkLst>
            <pc:docMk/>
            <pc:sldMk cId="617735320" sldId="421"/>
            <ac:spMk id="9" creationId="{71D6357A-F02E-43EA-A21C-B3BEBC2E911F}"/>
          </ac:spMkLst>
        </pc:spChg>
        <pc:spChg chg="add del mod ord">
          <ac:chgData name="Teja C, Radhakrishna" userId="fbbaa129-01dc-4f06-a548-d424180b29e3" providerId="ADAL" clId="{DF87EC3C-6EE8-4757-9756-12CC5EE5C1C1}" dt="2022-08-30T07:03:08.397" v="9353" actId="700"/>
          <ac:spMkLst>
            <pc:docMk/>
            <pc:sldMk cId="617735320" sldId="421"/>
            <ac:spMk id="10" creationId="{8DFFB8B5-5D6B-4441-9513-06B1891B3F82}"/>
          </ac:spMkLst>
        </pc:spChg>
        <pc:spChg chg="add del mod ord">
          <ac:chgData name="Teja C, Radhakrishna" userId="fbbaa129-01dc-4f06-a548-d424180b29e3" providerId="ADAL" clId="{DF87EC3C-6EE8-4757-9756-12CC5EE5C1C1}" dt="2022-08-30T07:13:05.463" v="9945" actId="22"/>
          <ac:spMkLst>
            <pc:docMk/>
            <pc:sldMk cId="617735320" sldId="421"/>
            <ac:spMk id="11" creationId="{86CF5D0D-C352-46E6-BD1F-D973E1971B53}"/>
          </ac:spMkLst>
        </pc:spChg>
        <pc:spChg chg="add mod ord">
          <ac:chgData name="Teja C, Radhakrishna" userId="fbbaa129-01dc-4f06-a548-d424180b29e3" providerId="ADAL" clId="{DF87EC3C-6EE8-4757-9756-12CC5EE5C1C1}" dt="2022-08-30T07:16:12.518" v="10273" actId="20577"/>
          <ac:spMkLst>
            <pc:docMk/>
            <pc:sldMk cId="617735320" sldId="421"/>
            <ac:spMk id="12" creationId="{A844B938-5C27-49DE-9BB7-BD849CD1D435}"/>
          </ac:spMkLst>
        </pc:spChg>
        <pc:picChg chg="add mod ord">
          <ac:chgData name="Teja C, Radhakrishna" userId="fbbaa129-01dc-4f06-a548-d424180b29e3" providerId="ADAL" clId="{DF87EC3C-6EE8-4757-9756-12CC5EE5C1C1}" dt="2022-08-30T07:13:05.463" v="9945" actId="22"/>
          <ac:picMkLst>
            <pc:docMk/>
            <pc:sldMk cId="617735320" sldId="421"/>
            <ac:picMk id="14" creationId="{37C868A2-4CDE-4C31-8697-EBA62E7876F1}"/>
          </ac:picMkLst>
        </pc:picChg>
      </pc:sldChg>
      <pc:sldChg chg="addSp delSp modSp new mod modClrScheme chgLayout">
        <pc:chgData name="Teja C, Radhakrishna" userId="fbbaa129-01dc-4f06-a548-d424180b29e3" providerId="ADAL" clId="{DF87EC3C-6EE8-4757-9756-12CC5EE5C1C1}" dt="2022-08-30T07:09:32.533" v="9944" actId="20577"/>
        <pc:sldMkLst>
          <pc:docMk/>
          <pc:sldMk cId="574174996" sldId="422"/>
        </pc:sldMkLst>
        <pc:spChg chg="del mod ord">
          <ac:chgData name="Teja C, Radhakrishna" userId="fbbaa129-01dc-4f06-a548-d424180b29e3" providerId="ADAL" clId="{DF87EC3C-6EE8-4757-9756-12CC5EE5C1C1}" dt="2022-08-30T07:05:07.457" v="9356" actId="700"/>
          <ac:spMkLst>
            <pc:docMk/>
            <pc:sldMk cId="574174996" sldId="422"/>
            <ac:spMk id="2" creationId="{714BA698-0C5C-492A-91B6-6784AE7DE7C8}"/>
          </ac:spMkLst>
        </pc:spChg>
        <pc:spChg chg="del mod ord">
          <ac:chgData name="Teja C, Radhakrishna" userId="fbbaa129-01dc-4f06-a548-d424180b29e3" providerId="ADAL" clId="{DF87EC3C-6EE8-4757-9756-12CC5EE5C1C1}" dt="2022-08-30T07:05:07.457" v="9356" actId="700"/>
          <ac:spMkLst>
            <pc:docMk/>
            <pc:sldMk cId="574174996" sldId="422"/>
            <ac:spMk id="3" creationId="{6B081446-9F92-49A7-9C65-CB999AD6C131}"/>
          </ac:spMkLst>
        </pc:spChg>
        <pc:spChg chg="del">
          <ac:chgData name="Teja C, Radhakrishna" userId="fbbaa129-01dc-4f06-a548-d424180b29e3" providerId="ADAL" clId="{DF87EC3C-6EE8-4757-9756-12CC5EE5C1C1}" dt="2022-08-30T07:05:07.457" v="9356" actId="700"/>
          <ac:spMkLst>
            <pc:docMk/>
            <pc:sldMk cId="574174996" sldId="422"/>
            <ac:spMk id="4" creationId="{8DB63CE1-F864-438C-94AA-44F299B19248}"/>
          </ac:spMkLst>
        </pc:spChg>
        <pc:spChg chg="del">
          <ac:chgData name="Teja C, Radhakrishna" userId="fbbaa129-01dc-4f06-a548-d424180b29e3" providerId="ADAL" clId="{DF87EC3C-6EE8-4757-9756-12CC5EE5C1C1}" dt="2022-08-30T07:05:07.457" v="9356" actId="700"/>
          <ac:spMkLst>
            <pc:docMk/>
            <pc:sldMk cId="574174996" sldId="422"/>
            <ac:spMk id="5" creationId="{A7E3EDBB-B87D-45EF-8786-364B71F5A929}"/>
          </ac:spMkLst>
        </pc:spChg>
        <pc:spChg chg="del">
          <ac:chgData name="Teja C, Radhakrishna" userId="fbbaa129-01dc-4f06-a548-d424180b29e3" providerId="ADAL" clId="{DF87EC3C-6EE8-4757-9756-12CC5EE5C1C1}" dt="2022-08-30T07:05:07.457" v="9356" actId="700"/>
          <ac:spMkLst>
            <pc:docMk/>
            <pc:sldMk cId="574174996" sldId="422"/>
            <ac:spMk id="6" creationId="{00B44069-3FFE-4AA0-B1EC-F0456CE05E34}"/>
          </ac:spMkLst>
        </pc:spChg>
        <pc:spChg chg="del">
          <ac:chgData name="Teja C, Radhakrishna" userId="fbbaa129-01dc-4f06-a548-d424180b29e3" providerId="ADAL" clId="{DF87EC3C-6EE8-4757-9756-12CC5EE5C1C1}" dt="2022-08-30T07:05:07.457" v="9356" actId="700"/>
          <ac:spMkLst>
            <pc:docMk/>
            <pc:sldMk cId="574174996" sldId="422"/>
            <ac:spMk id="7" creationId="{76749AB1-21C4-46AF-A756-E1620E157757}"/>
          </ac:spMkLst>
        </pc:spChg>
        <pc:spChg chg="del mod ord">
          <ac:chgData name="Teja C, Radhakrishna" userId="fbbaa129-01dc-4f06-a548-d424180b29e3" providerId="ADAL" clId="{DF87EC3C-6EE8-4757-9756-12CC5EE5C1C1}" dt="2022-08-30T07:05:07.457" v="9356" actId="700"/>
          <ac:spMkLst>
            <pc:docMk/>
            <pc:sldMk cId="574174996" sldId="422"/>
            <ac:spMk id="8" creationId="{F7E2E50D-7AC5-41C3-9790-E519AAF984CB}"/>
          </ac:spMkLst>
        </pc:spChg>
        <pc:spChg chg="add mod ord">
          <ac:chgData name="Teja C, Radhakrishna" userId="fbbaa129-01dc-4f06-a548-d424180b29e3" providerId="ADAL" clId="{DF87EC3C-6EE8-4757-9756-12CC5EE5C1C1}" dt="2022-08-30T07:09:32.533" v="9944" actId="20577"/>
          <ac:spMkLst>
            <pc:docMk/>
            <pc:sldMk cId="574174996" sldId="422"/>
            <ac:spMk id="9" creationId="{243D327F-5FF5-431E-899D-A7EC1D5B8D71}"/>
          </ac:spMkLst>
        </pc:spChg>
        <pc:spChg chg="add del mod ord">
          <ac:chgData name="Teja C, Radhakrishna" userId="fbbaa129-01dc-4f06-a548-d424180b29e3" providerId="ADAL" clId="{DF87EC3C-6EE8-4757-9756-12CC5EE5C1C1}" dt="2022-08-30T07:05:15.913" v="9364" actId="700"/>
          <ac:spMkLst>
            <pc:docMk/>
            <pc:sldMk cId="574174996" sldId="422"/>
            <ac:spMk id="10" creationId="{C5C007D6-27E9-4144-AA8D-E4064F7341BE}"/>
          </ac:spMkLst>
        </pc:spChg>
        <pc:spChg chg="add del mod ord">
          <ac:chgData name="Teja C, Radhakrishna" userId="fbbaa129-01dc-4f06-a548-d424180b29e3" providerId="ADAL" clId="{DF87EC3C-6EE8-4757-9756-12CC5EE5C1C1}" dt="2022-08-30T07:05:15.913" v="9364" actId="700"/>
          <ac:spMkLst>
            <pc:docMk/>
            <pc:sldMk cId="574174996" sldId="422"/>
            <ac:spMk id="11" creationId="{829222AF-E4E7-4C5D-B6FC-AB6F60A96D4C}"/>
          </ac:spMkLst>
        </pc:spChg>
        <pc:spChg chg="add del mod ord">
          <ac:chgData name="Teja C, Radhakrishna" userId="fbbaa129-01dc-4f06-a548-d424180b29e3" providerId="ADAL" clId="{DF87EC3C-6EE8-4757-9756-12CC5EE5C1C1}" dt="2022-08-30T07:05:17.058" v="9365"/>
          <ac:spMkLst>
            <pc:docMk/>
            <pc:sldMk cId="574174996" sldId="422"/>
            <ac:spMk id="12" creationId="{DCE872CE-A331-4213-9AC1-CE0FD274A2E6}"/>
          </ac:spMkLst>
        </pc:spChg>
        <pc:spChg chg="add mod">
          <ac:chgData name="Teja C, Radhakrishna" userId="fbbaa129-01dc-4f06-a548-d424180b29e3" providerId="ADAL" clId="{DF87EC3C-6EE8-4757-9756-12CC5EE5C1C1}" dt="2022-08-30T07:09:27.821" v="9938" actId="20577"/>
          <ac:spMkLst>
            <pc:docMk/>
            <pc:sldMk cId="574174996" sldId="422"/>
            <ac:spMk id="3079" creationId="{BDCC1C6E-DE89-4422-2F4B-5E231FBD411E}"/>
          </ac:spMkLst>
        </pc:spChg>
        <pc:picChg chg="add mod">
          <ac:chgData name="Teja C, Radhakrishna" userId="fbbaa129-01dc-4f06-a548-d424180b29e3" providerId="ADAL" clId="{DF87EC3C-6EE8-4757-9756-12CC5EE5C1C1}" dt="2022-08-30T07:05:23.631" v="9366" actId="26606"/>
          <ac:picMkLst>
            <pc:docMk/>
            <pc:sldMk cId="574174996" sldId="422"/>
            <ac:picMk id="3074" creationId="{5C4D265A-4FD5-4551-99F9-88639C4E5BB9}"/>
          </ac:picMkLst>
        </pc:picChg>
      </pc:sldChg>
      <pc:sldChg chg="addSp delSp modSp new mod modClrScheme chgLayout">
        <pc:chgData name="Teja C, Radhakrishna" userId="fbbaa129-01dc-4f06-a548-d424180b29e3" providerId="ADAL" clId="{DF87EC3C-6EE8-4757-9756-12CC5EE5C1C1}" dt="2022-08-30T07:31:49.816" v="10766" actId="20577"/>
        <pc:sldMkLst>
          <pc:docMk/>
          <pc:sldMk cId="2412539885" sldId="423"/>
        </pc:sldMkLst>
        <pc:spChg chg="del mod ord">
          <ac:chgData name="Teja C, Radhakrishna" userId="fbbaa129-01dc-4f06-a548-d424180b29e3" providerId="ADAL" clId="{DF87EC3C-6EE8-4757-9756-12CC5EE5C1C1}" dt="2022-08-30T07:27:18.061" v="10394" actId="700"/>
          <ac:spMkLst>
            <pc:docMk/>
            <pc:sldMk cId="2412539885" sldId="423"/>
            <ac:spMk id="2" creationId="{2E2B1D9B-9E70-4496-8F21-23B940802422}"/>
          </ac:spMkLst>
        </pc:spChg>
        <pc:spChg chg="del mod ord">
          <ac:chgData name="Teja C, Radhakrishna" userId="fbbaa129-01dc-4f06-a548-d424180b29e3" providerId="ADAL" clId="{DF87EC3C-6EE8-4757-9756-12CC5EE5C1C1}" dt="2022-08-30T07:27:18.061" v="10394" actId="700"/>
          <ac:spMkLst>
            <pc:docMk/>
            <pc:sldMk cId="2412539885" sldId="423"/>
            <ac:spMk id="3" creationId="{DCD8E272-3DBE-49F2-B447-301BFC2CD009}"/>
          </ac:spMkLst>
        </pc:spChg>
        <pc:spChg chg="add del mod ord">
          <ac:chgData name="Teja C, Radhakrishna" userId="fbbaa129-01dc-4f06-a548-d424180b29e3" providerId="ADAL" clId="{DF87EC3C-6EE8-4757-9756-12CC5EE5C1C1}" dt="2022-08-30T07:30:01.890" v="10651" actId="26606"/>
          <ac:spMkLst>
            <pc:docMk/>
            <pc:sldMk cId="2412539885" sldId="423"/>
            <ac:spMk id="4" creationId="{701EC120-B68E-4359-9228-BBE69202D353}"/>
          </ac:spMkLst>
        </pc:spChg>
        <pc:spChg chg="add del mod ord">
          <ac:chgData name="Teja C, Radhakrishna" userId="fbbaa129-01dc-4f06-a548-d424180b29e3" providerId="ADAL" clId="{DF87EC3C-6EE8-4757-9756-12CC5EE5C1C1}" dt="2022-08-30T07:27:19.209" v="10395" actId="22"/>
          <ac:spMkLst>
            <pc:docMk/>
            <pc:sldMk cId="2412539885" sldId="423"/>
            <ac:spMk id="5" creationId="{7D236AD9-D484-4D7D-BEE7-65F0E1914A3B}"/>
          </ac:spMkLst>
        </pc:spChg>
        <pc:spChg chg="add mod ord">
          <ac:chgData name="Teja C, Radhakrishna" userId="fbbaa129-01dc-4f06-a548-d424180b29e3" providerId="ADAL" clId="{DF87EC3C-6EE8-4757-9756-12CC5EE5C1C1}" dt="2022-08-30T07:30:36.497" v="10699" actId="20577"/>
          <ac:spMkLst>
            <pc:docMk/>
            <pc:sldMk cId="2412539885" sldId="423"/>
            <ac:spMk id="6" creationId="{F5998128-0FC2-4E39-A557-882863E7032E}"/>
          </ac:spMkLst>
        </pc:spChg>
        <pc:spChg chg="add del mod">
          <ac:chgData name="Teja C, Radhakrishna" userId="fbbaa129-01dc-4f06-a548-d424180b29e3" providerId="ADAL" clId="{DF87EC3C-6EE8-4757-9756-12CC5EE5C1C1}" dt="2022-08-30T07:30:01.890" v="10651" actId="26606"/>
          <ac:spMkLst>
            <pc:docMk/>
            <pc:sldMk cId="2412539885" sldId="423"/>
            <ac:spMk id="10" creationId="{787B5A3D-2BA2-4BC5-AE45-71476EB6C8AE}"/>
          </ac:spMkLst>
        </pc:spChg>
        <pc:spChg chg="add mod">
          <ac:chgData name="Teja C, Radhakrishna" userId="fbbaa129-01dc-4f06-a548-d424180b29e3" providerId="ADAL" clId="{DF87EC3C-6EE8-4757-9756-12CC5EE5C1C1}" dt="2022-08-30T07:31:49.816" v="10766" actId="20577"/>
          <ac:spMkLst>
            <pc:docMk/>
            <pc:sldMk cId="2412539885" sldId="423"/>
            <ac:spMk id="17" creationId="{B38075F4-BE45-9A02-C8AC-57A4917C59B3}"/>
          </ac:spMkLst>
        </pc:spChg>
        <pc:picChg chg="add del mod ord">
          <ac:chgData name="Teja C, Radhakrishna" userId="fbbaa129-01dc-4f06-a548-d424180b29e3" providerId="ADAL" clId="{DF87EC3C-6EE8-4757-9756-12CC5EE5C1C1}" dt="2022-08-30T07:29:44.468" v="10647" actId="478"/>
          <ac:picMkLst>
            <pc:docMk/>
            <pc:sldMk cId="2412539885" sldId="423"/>
            <ac:picMk id="8" creationId="{2252B034-6F27-425F-9D98-44204067F844}"/>
          </ac:picMkLst>
        </pc:picChg>
        <pc:picChg chg="add del mod">
          <ac:chgData name="Teja C, Radhakrishna" userId="fbbaa129-01dc-4f06-a548-d424180b29e3" providerId="ADAL" clId="{DF87EC3C-6EE8-4757-9756-12CC5EE5C1C1}" dt="2022-08-30T07:31:05.313" v="10701" actId="478"/>
          <ac:picMkLst>
            <pc:docMk/>
            <pc:sldMk cId="2412539885" sldId="423"/>
            <ac:picMk id="12" creationId="{ED279A1B-CB3D-4868-8BFF-BC1C516E4728}"/>
          </ac:picMkLst>
        </pc:picChg>
        <pc:picChg chg="add mod">
          <ac:chgData name="Teja C, Radhakrishna" userId="fbbaa129-01dc-4f06-a548-d424180b29e3" providerId="ADAL" clId="{DF87EC3C-6EE8-4757-9756-12CC5EE5C1C1}" dt="2022-08-30T07:31:17.681" v="10706" actId="1076"/>
          <ac:picMkLst>
            <pc:docMk/>
            <pc:sldMk cId="2412539885" sldId="423"/>
            <ac:picMk id="14" creationId="{24D7BBFF-B4A7-45FA-ABB1-DF33D3D662CF}"/>
          </ac:picMkLst>
        </pc:picChg>
      </pc:sldChg>
      <pc:sldChg chg="addSp delSp modSp new del mod">
        <pc:chgData name="Teja C, Radhakrishna" userId="fbbaa129-01dc-4f06-a548-d424180b29e3" providerId="ADAL" clId="{DF87EC3C-6EE8-4757-9756-12CC5EE5C1C1}" dt="2022-09-01T07:34:03.432" v="12365" actId="2696"/>
        <pc:sldMkLst>
          <pc:docMk/>
          <pc:sldMk cId="3635217433" sldId="424"/>
        </pc:sldMkLst>
        <pc:spChg chg="del">
          <ac:chgData name="Teja C, Radhakrishna" userId="fbbaa129-01dc-4f06-a548-d424180b29e3" providerId="ADAL" clId="{DF87EC3C-6EE8-4757-9756-12CC5EE5C1C1}" dt="2022-09-01T07:22:07.543" v="11675" actId="22"/>
          <ac:spMkLst>
            <pc:docMk/>
            <pc:sldMk cId="3635217433" sldId="424"/>
            <ac:spMk id="3" creationId="{4D6EC0CF-D10E-4A27-8F56-BE3CF512F097}"/>
          </ac:spMkLst>
        </pc:spChg>
        <pc:picChg chg="add mod ord">
          <ac:chgData name="Teja C, Radhakrishna" userId="fbbaa129-01dc-4f06-a548-d424180b29e3" providerId="ADAL" clId="{DF87EC3C-6EE8-4757-9756-12CC5EE5C1C1}" dt="2022-09-01T07:22:07.543" v="11675" actId="22"/>
          <ac:picMkLst>
            <pc:docMk/>
            <pc:sldMk cId="3635217433" sldId="424"/>
            <ac:picMk id="5" creationId="{7D739DFE-8B5A-4ABF-A29C-8BEE79453DE0}"/>
          </ac:picMkLst>
        </pc:picChg>
      </pc:sldChg>
      <pc:sldChg chg="addSp delSp modSp new del mod ord modClrScheme chgLayout">
        <pc:chgData name="Teja C, Radhakrishna" userId="fbbaa129-01dc-4f06-a548-d424180b29e3" providerId="ADAL" clId="{DF87EC3C-6EE8-4757-9756-12CC5EE5C1C1}" dt="2022-09-01T07:32:11.781" v="12301" actId="2696"/>
        <pc:sldMkLst>
          <pc:docMk/>
          <pc:sldMk cId="1777687941" sldId="425"/>
        </pc:sldMkLst>
        <pc:spChg chg="del mod ord">
          <ac:chgData name="Teja C, Radhakrishna" userId="fbbaa129-01dc-4f06-a548-d424180b29e3" providerId="ADAL" clId="{DF87EC3C-6EE8-4757-9756-12CC5EE5C1C1}" dt="2022-09-01T07:25:01.021" v="11679" actId="700"/>
          <ac:spMkLst>
            <pc:docMk/>
            <pc:sldMk cId="1777687941" sldId="425"/>
            <ac:spMk id="2" creationId="{5ABECFCB-E0A7-4ECB-9B9D-545179E64E37}"/>
          </ac:spMkLst>
        </pc:spChg>
        <pc:spChg chg="del mod ord">
          <ac:chgData name="Teja C, Radhakrishna" userId="fbbaa129-01dc-4f06-a548-d424180b29e3" providerId="ADAL" clId="{DF87EC3C-6EE8-4757-9756-12CC5EE5C1C1}" dt="2022-09-01T07:25:01.021" v="11679" actId="700"/>
          <ac:spMkLst>
            <pc:docMk/>
            <pc:sldMk cId="1777687941" sldId="425"/>
            <ac:spMk id="3" creationId="{A04E37C9-4690-42CB-9818-C1370F4BA1DF}"/>
          </ac:spMkLst>
        </pc:spChg>
        <pc:spChg chg="add del mod ord">
          <ac:chgData name="Teja C, Radhakrishna" userId="fbbaa129-01dc-4f06-a548-d424180b29e3" providerId="ADAL" clId="{DF87EC3C-6EE8-4757-9756-12CC5EE5C1C1}" dt="2022-09-01T07:26:37.299" v="11684" actId="700"/>
          <ac:spMkLst>
            <pc:docMk/>
            <pc:sldMk cId="1777687941" sldId="425"/>
            <ac:spMk id="4" creationId="{89DE41D7-5EC1-41B1-AC07-723541ED151F}"/>
          </ac:spMkLst>
        </pc:spChg>
        <pc:spChg chg="add del mod ord">
          <ac:chgData name="Teja C, Radhakrishna" userId="fbbaa129-01dc-4f06-a548-d424180b29e3" providerId="ADAL" clId="{DF87EC3C-6EE8-4757-9756-12CC5EE5C1C1}" dt="2022-09-01T07:25:02.884" v="11680" actId="22"/>
          <ac:spMkLst>
            <pc:docMk/>
            <pc:sldMk cId="1777687941" sldId="425"/>
            <ac:spMk id="5" creationId="{7A516BC2-EA4B-4124-8709-EAF773B9FC16}"/>
          </ac:spMkLst>
        </pc:spChg>
        <pc:spChg chg="add del mod ord">
          <ac:chgData name="Teja C, Radhakrishna" userId="fbbaa129-01dc-4f06-a548-d424180b29e3" providerId="ADAL" clId="{DF87EC3C-6EE8-4757-9756-12CC5EE5C1C1}" dt="2022-09-01T07:25:50.782" v="11683" actId="22"/>
          <ac:spMkLst>
            <pc:docMk/>
            <pc:sldMk cId="1777687941" sldId="425"/>
            <ac:spMk id="6" creationId="{9DA96505-8A99-4CB2-9752-1589514BBF98}"/>
          </ac:spMkLst>
        </pc:spChg>
        <pc:spChg chg="add del mod ord">
          <ac:chgData name="Teja C, Radhakrishna" userId="fbbaa129-01dc-4f06-a548-d424180b29e3" providerId="ADAL" clId="{DF87EC3C-6EE8-4757-9756-12CC5EE5C1C1}" dt="2022-09-01T07:26:37.299" v="11684" actId="700"/>
          <ac:spMkLst>
            <pc:docMk/>
            <pc:sldMk cId="1777687941" sldId="425"/>
            <ac:spMk id="7" creationId="{13523AFE-A640-4086-B281-C3F95B3E8404}"/>
          </ac:spMkLst>
        </pc:spChg>
        <pc:spChg chg="add mod ord">
          <ac:chgData name="Teja C, Radhakrishna" userId="fbbaa129-01dc-4f06-a548-d424180b29e3" providerId="ADAL" clId="{DF87EC3C-6EE8-4757-9756-12CC5EE5C1C1}" dt="2022-09-01T07:27:18.752" v="11749" actId="20577"/>
          <ac:spMkLst>
            <pc:docMk/>
            <pc:sldMk cId="1777687941" sldId="425"/>
            <ac:spMk id="12" creationId="{BAC23D2B-3CD6-4E4D-9FFB-42023C92CB3B}"/>
          </ac:spMkLst>
        </pc:spChg>
        <pc:picChg chg="add mod ord">
          <ac:chgData name="Teja C, Radhakrishna" userId="fbbaa129-01dc-4f06-a548-d424180b29e3" providerId="ADAL" clId="{DF87EC3C-6EE8-4757-9756-12CC5EE5C1C1}" dt="2022-09-01T07:27:18.757" v="11751" actId="1076"/>
          <ac:picMkLst>
            <pc:docMk/>
            <pc:sldMk cId="1777687941" sldId="425"/>
            <ac:picMk id="9" creationId="{930E3E51-AC0A-4587-B685-9E688BCB209D}"/>
          </ac:picMkLst>
        </pc:picChg>
        <pc:picChg chg="add mod ord">
          <ac:chgData name="Teja C, Radhakrishna" userId="fbbaa129-01dc-4f06-a548-d424180b29e3" providerId="ADAL" clId="{DF87EC3C-6EE8-4757-9756-12CC5EE5C1C1}" dt="2022-09-01T07:27:18.833" v="11752" actId="1076"/>
          <ac:picMkLst>
            <pc:docMk/>
            <pc:sldMk cId="1777687941" sldId="425"/>
            <ac:picMk id="11" creationId="{5D36C6DD-4DAD-4A52-8C3C-87FF22805865}"/>
          </ac:picMkLst>
        </pc:picChg>
      </pc:sldChg>
      <pc:sldChg chg="addSp delSp modSp new mod modClrScheme chgLayout">
        <pc:chgData name="Teja C, Radhakrishna" userId="fbbaa129-01dc-4f06-a548-d424180b29e3" providerId="ADAL" clId="{DF87EC3C-6EE8-4757-9756-12CC5EE5C1C1}" dt="2022-09-01T07:31:47.955" v="12300" actId="1076"/>
        <pc:sldMkLst>
          <pc:docMk/>
          <pc:sldMk cId="1164000955" sldId="426"/>
        </pc:sldMkLst>
        <pc:spChg chg="mod ord">
          <ac:chgData name="Teja C, Radhakrishna" userId="fbbaa129-01dc-4f06-a548-d424180b29e3" providerId="ADAL" clId="{DF87EC3C-6EE8-4757-9756-12CC5EE5C1C1}" dt="2022-09-01T07:31:37.013" v="12296" actId="700"/>
          <ac:spMkLst>
            <pc:docMk/>
            <pc:sldMk cId="1164000955" sldId="426"/>
            <ac:spMk id="2" creationId="{FDBC78CE-AF2C-4851-8280-1CC58762F6CA}"/>
          </ac:spMkLst>
        </pc:spChg>
        <pc:spChg chg="mod ord">
          <ac:chgData name="Teja C, Radhakrishna" userId="fbbaa129-01dc-4f06-a548-d424180b29e3" providerId="ADAL" clId="{DF87EC3C-6EE8-4757-9756-12CC5EE5C1C1}" dt="2022-09-01T07:31:37.013" v="12296" actId="700"/>
          <ac:spMkLst>
            <pc:docMk/>
            <pc:sldMk cId="1164000955" sldId="426"/>
            <ac:spMk id="3" creationId="{5502AA0D-920C-46BB-A6A0-344A235CD3A6}"/>
          </ac:spMkLst>
        </pc:spChg>
        <pc:spChg chg="del">
          <ac:chgData name="Teja C, Radhakrishna" userId="fbbaa129-01dc-4f06-a548-d424180b29e3" providerId="ADAL" clId="{DF87EC3C-6EE8-4757-9756-12CC5EE5C1C1}" dt="2022-09-01T07:25:30.445" v="11682" actId="22"/>
          <ac:spMkLst>
            <pc:docMk/>
            <pc:sldMk cId="1164000955" sldId="426"/>
            <ac:spMk id="4" creationId="{9819FBCE-EB74-4530-9DEF-4A1F4808B355}"/>
          </ac:spMkLst>
        </pc:spChg>
        <pc:spChg chg="del">
          <ac:chgData name="Teja C, Radhakrishna" userId="fbbaa129-01dc-4f06-a548-d424180b29e3" providerId="ADAL" clId="{DF87EC3C-6EE8-4757-9756-12CC5EE5C1C1}" dt="2022-09-01T07:31:37.013" v="12296" actId="700"/>
          <ac:spMkLst>
            <pc:docMk/>
            <pc:sldMk cId="1164000955" sldId="426"/>
            <ac:spMk id="5" creationId="{8E14401D-3626-46ED-AC6F-39A37A4E9732}"/>
          </ac:spMkLst>
        </pc:spChg>
        <pc:spChg chg="add mod ord">
          <ac:chgData name="Teja C, Radhakrishna" userId="fbbaa129-01dc-4f06-a548-d424180b29e3" providerId="ADAL" clId="{DF87EC3C-6EE8-4757-9756-12CC5EE5C1C1}" dt="2022-09-01T07:31:37.013" v="12296" actId="700"/>
          <ac:spMkLst>
            <pc:docMk/>
            <pc:sldMk cId="1164000955" sldId="426"/>
            <ac:spMk id="9" creationId="{07643C54-0BA3-46EF-8A54-D096D1A6669B}"/>
          </ac:spMkLst>
        </pc:spChg>
        <pc:picChg chg="add del mod ord">
          <ac:chgData name="Teja C, Radhakrishna" userId="fbbaa129-01dc-4f06-a548-d424180b29e3" providerId="ADAL" clId="{DF87EC3C-6EE8-4757-9756-12CC5EE5C1C1}" dt="2022-09-01T07:30:14.135" v="12150" actId="21"/>
          <ac:picMkLst>
            <pc:docMk/>
            <pc:sldMk cId="1164000955" sldId="426"/>
            <ac:picMk id="7" creationId="{6F396FC6-DA96-4F4E-8D42-AE3EB390BAE4}"/>
          </ac:picMkLst>
        </pc:picChg>
        <pc:picChg chg="add mod">
          <ac:chgData name="Teja C, Radhakrishna" userId="fbbaa129-01dc-4f06-a548-d424180b29e3" providerId="ADAL" clId="{DF87EC3C-6EE8-4757-9756-12CC5EE5C1C1}" dt="2022-09-01T07:31:45.429" v="12299" actId="1076"/>
          <ac:picMkLst>
            <pc:docMk/>
            <pc:sldMk cId="1164000955" sldId="426"/>
            <ac:picMk id="10" creationId="{55E1CB21-0506-4E72-A302-3B43EC897600}"/>
          </ac:picMkLst>
        </pc:picChg>
        <pc:picChg chg="add mod">
          <ac:chgData name="Teja C, Radhakrishna" userId="fbbaa129-01dc-4f06-a548-d424180b29e3" providerId="ADAL" clId="{DF87EC3C-6EE8-4757-9756-12CC5EE5C1C1}" dt="2022-09-01T07:31:47.955" v="12300" actId="1076"/>
          <ac:picMkLst>
            <pc:docMk/>
            <pc:sldMk cId="1164000955" sldId="426"/>
            <ac:picMk id="12" creationId="{F9EC3998-DE3E-4FFA-AC36-B2166B2EB862}"/>
          </ac:picMkLst>
        </pc:picChg>
      </pc:sldChg>
      <pc:sldChg chg="addSp delSp modSp new mod chgLayout">
        <pc:chgData name="Teja C, Radhakrishna" userId="fbbaa129-01dc-4f06-a548-d424180b29e3" providerId="ADAL" clId="{DF87EC3C-6EE8-4757-9756-12CC5EE5C1C1}" dt="2022-09-01T07:31:32.321" v="12295" actId="700"/>
        <pc:sldMkLst>
          <pc:docMk/>
          <pc:sldMk cId="557792751" sldId="427"/>
        </pc:sldMkLst>
        <pc:spChg chg="mod ord">
          <ac:chgData name="Teja C, Radhakrishna" userId="fbbaa129-01dc-4f06-a548-d424180b29e3" providerId="ADAL" clId="{DF87EC3C-6EE8-4757-9756-12CC5EE5C1C1}" dt="2022-09-01T07:31:32.321" v="12295" actId="700"/>
          <ac:spMkLst>
            <pc:docMk/>
            <pc:sldMk cId="557792751" sldId="427"/>
            <ac:spMk id="2" creationId="{BCFED544-6230-427E-B2E6-293AFCD3E3BD}"/>
          </ac:spMkLst>
        </pc:spChg>
        <pc:spChg chg="mod ord">
          <ac:chgData name="Teja C, Radhakrishna" userId="fbbaa129-01dc-4f06-a548-d424180b29e3" providerId="ADAL" clId="{DF87EC3C-6EE8-4757-9756-12CC5EE5C1C1}" dt="2022-09-01T07:31:32.321" v="12295" actId="700"/>
          <ac:spMkLst>
            <pc:docMk/>
            <pc:sldMk cId="557792751" sldId="427"/>
            <ac:spMk id="3" creationId="{AB228DAC-4016-4F82-89F2-D9622C5B7A3C}"/>
          </ac:spMkLst>
        </pc:spChg>
        <pc:spChg chg="del">
          <ac:chgData name="Teja C, Radhakrishna" userId="fbbaa129-01dc-4f06-a548-d424180b29e3" providerId="ADAL" clId="{DF87EC3C-6EE8-4757-9756-12CC5EE5C1C1}" dt="2022-09-01T07:29:18.058" v="12137"/>
          <ac:spMkLst>
            <pc:docMk/>
            <pc:sldMk cId="557792751" sldId="427"/>
            <ac:spMk id="4" creationId="{1332C110-9CE9-42D3-8A37-58E128038295}"/>
          </ac:spMkLst>
        </pc:spChg>
        <pc:picChg chg="add mod ord">
          <ac:chgData name="Teja C, Radhakrishna" userId="fbbaa129-01dc-4f06-a548-d424180b29e3" providerId="ADAL" clId="{DF87EC3C-6EE8-4757-9756-12CC5EE5C1C1}" dt="2022-09-01T07:31:32.321" v="12295" actId="700"/>
          <ac:picMkLst>
            <pc:docMk/>
            <pc:sldMk cId="557792751" sldId="427"/>
            <ac:picMk id="5" creationId="{129E647F-F76F-4B12-9E16-C8A07964A9D1}"/>
          </ac:picMkLst>
        </pc:picChg>
        <pc:picChg chg="add mod">
          <ac:chgData name="Teja C, Radhakrishna" userId="fbbaa129-01dc-4f06-a548-d424180b29e3" providerId="ADAL" clId="{DF87EC3C-6EE8-4757-9756-12CC5EE5C1C1}" dt="2022-09-01T07:29:52.390" v="12147" actId="1035"/>
          <ac:picMkLst>
            <pc:docMk/>
            <pc:sldMk cId="557792751" sldId="427"/>
            <ac:picMk id="6" creationId="{4862D75E-4B68-49BE-81ED-D1EC1CB4C2C3}"/>
          </ac:picMkLst>
        </pc:picChg>
      </pc:sldChg>
      <pc:sldChg chg="add">
        <pc:chgData name="Teja C, Radhakrishna" userId="fbbaa129-01dc-4f06-a548-d424180b29e3" providerId="ADAL" clId="{DF87EC3C-6EE8-4757-9756-12CC5EE5C1C1}" dt="2022-09-01T07:34:16.369" v="12366" actId="2890"/>
        <pc:sldMkLst>
          <pc:docMk/>
          <pc:sldMk cId="3394841735" sldId="428"/>
        </pc:sldMkLst>
      </pc:sldChg>
      <pc:sldChg chg="modSp add mod ord">
        <pc:chgData name="Teja C, Radhakrishna" userId="fbbaa129-01dc-4f06-a548-d424180b29e3" providerId="ADAL" clId="{DF87EC3C-6EE8-4757-9756-12CC5EE5C1C1}" dt="2022-09-02T06:18:19.340" v="13204"/>
        <pc:sldMkLst>
          <pc:docMk/>
          <pc:sldMk cId="3943456494" sldId="429"/>
        </pc:sldMkLst>
        <pc:spChg chg="mod">
          <ac:chgData name="Teja C, Radhakrishna" userId="fbbaa129-01dc-4f06-a548-d424180b29e3" providerId="ADAL" clId="{DF87EC3C-6EE8-4757-9756-12CC5EE5C1C1}" dt="2022-09-01T07:35:05.289" v="12375" actId="20577"/>
          <ac:spMkLst>
            <pc:docMk/>
            <pc:sldMk cId="3943456494" sldId="429"/>
            <ac:spMk id="8" creationId="{1104D1BC-F0C7-4418-BEC3-524381F1DBF6}"/>
          </ac:spMkLst>
        </pc:spChg>
        <pc:spChg chg="mod">
          <ac:chgData name="Teja C, Radhakrishna" userId="fbbaa129-01dc-4f06-a548-d424180b29e3" providerId="ADAL" clId="{DF87EC3C-6EE8-4757-9756-12CC5EE5C1C1}" dt="2022-09-01T07:35:51.318" v="12510" actId="20577"/>
          <ac:spMkLst>
            <pc:docMk/>
            <pc:sldMk cId="3943456494" sldId="429"/>
            <ac:spMk id="10" creationId="{3544CF74-0B52-4385-8688-BA5436747E28}"/>
          </ac:spMkLst>
        </pc:spChg>
      </pc:sldChg>
      <pc:sldChg chg="modSp add mod ord">
        <pc:chgData name="Teja C, Radhakrishna" userId="fbbaa129-01dc-4f06-a548-d424180b29e3" providerId="ADAL" clId="{DF87EC3C-6EE8-4757-9756-12CC5EE5C1C1}" dt="2022-09-02T06:18:19.340" v="13204"/>
        <pc:sldMkLst>
          <pc:docMk/>
          <pc:sldMk cId="180479076" sldId="430"/>
        </pc:sldMkLst>
        <pc:spChg chg="mod">
          <ac:chgData name="Teja C, Radhakrishna" userId="fbbaa129-01dc-4f06-a548-d424180b29e3" providerId="ADAL" clId="{DF87EC3C-6EE8-4757-9756-12CC5EE5C1C1}" dt="2022-09-01T07:36:17.792" v="12515" actId="20577"/>
          <ac:spMkLst>
            <pc:docMk/>
            <pc:sldMk cId="180479076" sldId="430"/>
            <ac:spMk id="6" creationId="{4F2B856D-C6B7-4B09-AD2C-CDDB342D1A33}"/>
          </ac:spMkLst>
        </pc:spChg>
        <pc:spChg chg="mod">
          <ac:chgData name="Teja C, Radhakrishna" userId="fbbaa129-01dc-4f06-a548-d424180b29e3" providerId="ADAL" clId="{DF87EC3C-6EE8-4757-9756-12CC5EE5C1C1}" dt="2022-09-02T06:12:36.730" v="13057" actId="20577"/>
          <ac:spMkLst>
            <pc:docMk/>
            <pc:sldMk cId="180479076" sldId="430"/>
            <ac:spMk id="7" creationId="{50150172-3688-488F-955E-B260EAE6C3DE}"/>
          </ac:spMkLst>
        </pc:spChg>
      </pc:sldChg>
      <pc:sldChg chg="addSp delSp modSp new mod ord modClrScheme chgLayout">
        <pc:chgData name="Teja C, Radhakrishna" userId="fbbaa129-01dc-4f06-a548-d424180b29e3" providerId="ADAL" clId="{DF87EC3C-6EE8-4757-9756-12CC5EE5C1C1}" dt="2022-09-02T06:18:44.334" v="13206"/>
        <pc:sldMkLst>
          <pc:docMk/>
          <pc:sldMk cId="1661363365" sldId="431"/>
        </pc:sldMkLst>
        <pc:spChg chg="del mod ord">
          <ac:chgData name="Teja C, Radhakrishna" userId="fbbaa129-01dc-4f06-a548-d424180b29e3" providerId="ADAL" clId="{DF87EC3C-6EE8-4757-9756-12CC5EE5C1C1}" dt="2022-09-02T06:12:58.498" v="13059" actId="700"/>
          <ac:spMkLst>
            <pc:docMk/>
            <pc:sldMk cId="1661363365" sldId="431"/>
            <ac:spMk id="2" creationId="{EEB46A48-3706-4960-8FCB-26255AF19B41}"/>
          </ac:spMkLst>
        </pc:spChg>
        <pc:spChg chg="del mod ord">
          <ac:chgData name="Teja C, Radhakrishna" userId="fbbaa129-01dc-4f06-a548-d424180b29e3" providerId="ADAL" clId="{DF87EC3C-6EE8-4757-9756-12CC5EE5C1C1}" dt="2022-09-02T06:12:58.498" v="13059" actId="700"/>
          <ac:spMkLst>
            <pc:docMk/>
            <pc:sldMk cId="1661363365" sldId="431"/>
            <ac:spMk id="3" creationId="{C99AFF16-D568-4755-81D7-65451C1912A4}"/>
          </ac:spMkLst>
        </pc:spChg>
        <pc:spChg chg="add mod ord">
          <ac:chgData name="Teja C, Radhakrishna" userId="fbbaa129-01dc-4f06-a548-d424180b29e3" providerId="ADAL" clId="{DF87EC3C-6EE8-4757-9756-12CC5EE5C1C1}" dt="2022-09-02T06:16:20.514" v="13199" actId="255"/>
          <ac:spMkLst>
            <pc:docMk/>
            <pc:sldMk cId="1661363365" sldId="431"/>
            <ac:spMk id="4" creationId="{E41BDBAB-3811-43BE-AAFE-E3A146601E13}"/>
          </ac:spMkLst>
        </pc:spChg>
        <pc:spChg chg="add mod ord">
          <ac:chgData name="Teja C, Radhakrishna" userId="fbbaa129-01dc-4f06-a548-d424180b29e3" providerId="ADAL" clId="{DF87EC3C-6EE8-4757-9756-12CC5EE5C1C1}" dt="2022-09-02T06:14:49.907" v="13115" actId="20577"/>
          <ac:spMkLst>
            <pc:docMk/>
            <pc:sldMk cId="1661363365" sldId="431"/>
            <ac:spMk id="5" creationId="{24EDDAFD-F252-46DC-96BE-2D9EB7D2E333}"/>
          </ac:spMkLst>
        </pc:spChg>
        <pc:spChg chg="add mod ord">
          <ac:chgData name="Teja C, Radhakrishna" userId="fbbaa129-01dc-4f06-a548-d424180b29e3" providerId="ADAL" clId="{DF87EC3C-6EE8-4757-9756-12CC5EE5C1C1}" dt="2022-09-02T06:15:36.477" v="13139" actId="20577"/>
          <ac:spMkLst>
            <pc:docMk/>
            <pc:sldMk cId="1661363365" sldId="431"/>
            <ac:spMk id="6" creationId="{E7169589-F1FD-44E4-9B21-2C21E274DE18}"/>
          </ac:spMkLst>
        </pc:spChg>
        <pc:spChg chg="add mod ord">
          <ac:chgData name="Teja C, Radhakrishna" userId="fbbaa129-01dc-4f06-a548-d424180b29e3" providerId="ADAL" clId="{DF87EC3C-6EE8-4757-9756-12CC5EE5C1C1}" dt="2022-09-02T06:12:58.498" v="13059" actId="700"/>
          <ac:spMkLst>
            <pc:docMk/>
            <pc:sldMk cId="1661363365" sldId="431"/>
            <ac:spMk id="7" creationId="{FCC888E2-193A-4517-936B-776B33EE4467}"/>
          </ac:spMkLst>
        </pc:spChg>
        <pc:spChg chg="add mod ord">
          <ac:chgData name="Teja C, Radhakrishna" userId="fbbaa129-01dc-4f06-a548-d424180b29e3" providerId="ADAL" clId="{DF87EC3C-6EE8-4757-9756-12CC5EE5C1C1}" dt="2022-09-02T06:12:58.498" v="13059" actId="700"/>
          <ac:spMkLst>
            <pc:docMk/>
            <pc:sldMk cId="1661363365" sldId="431"/>
            <ac:spMk id="8" creationId="{50837E69-A174-45A8-AE01-32A2D4AF5CDF}"/>
          </ac:spMkLst>
        </pc:spChg>
        <pc:spChg chg="add mod ord">
          <ac:chgData name="Teja C, Radhakrishna" userId="fbbaa129-01dc-4f06-a548-d424180b29e3" providerId="ADAL" clId="{DF87EC3C-6EE8-4757-9756-12CC5EE5C1C1}" dt="2022-09-02T06:12:58.498" v="13059" actId="700"/>
          <ac:spMkLst>
            <pc:docMk/>
            <pc:sldMk cId="1661363365" sldId="431"/>
            <ac:spMk id="9" creationId="{BEE8B0F1-9832-49D4-9C65-71D18DE90BBA}"/>
          </ac:spMkLst>
        </pc:spChg>
        <pc:spChg chg="add mod ord">
          <ac:chgData name="Teja C, Radhakrishna" userId="fbbaa129-01dc-4f06-a548-d424180b29e3" providerId="ADAL" clId="{DF87EC3C-6EE8-4757-9756-12CC5EE5C1C1}" dt="2022-09-02T06:14:43.193" v="13103" actId="20577"/>
          <ac:spMkLst>
            <pc:docMk/>
            <pc:sldMk cId="1661363365" sldId="431"/>
            <ac:spMk id="10" creationId="{82D10F75-9804-43E1-8E0C-1C4E6BCF3760}"/>
          </ac:spMkLst>
        </pc:spChg>
        <pc:picChg chg="add mod">
          <ac:chgData name="Teja C, Radhakrishna" userId="fbbaa129-01dc-4f06-a548-d424180b29e3" providerId="ADAL" clId="{DF87EC3C-6EE8-4757-9756-12CC5EE5C1C1}" dt="2022-09-02T06:16:27.325" v="13201" actId="1076"/>
          <ac:picMkLst>
            <pc:docMk/>
            <pc:sldMk cId="1661363365" sldId="431"/>
            <ac:picMk id="12" creationId="{C854A7DE-4242-46A7-AD71-DEAFEE766D0A}"/>
          </ac:picMkLst>
        </pc:picChg>
        <pc:picChg chg="add mod">
          <ac:chgData name="Teja C, Radhakrishna" userId="fbbaa129-01dc-4f06-a548-d424180b29e3" providerId="ADAL" clId="{DF87EC3C-6EE8-4757-9756-12CC5EE5C1C1}" dt="2022-09-02T06:16:35.180" v="13202" actId="1076"/>
          <ac:picMkLst>
            <pc:docMk/>
            <pc:sldMk cId="1661363365" sldId="431"/>
            <ac:picMk id="14" creationId="{63E8EB5F-E114-4C3F-AF29-27AE48E1E66C}"/>
          </ac:picMkLst>
        </pc:picChg>
        <pc:picChg chg="add mod">
          <ac:chgData name="Teja C, Radhakrishna" userId="fbbaa129-01dc-4f06-a548-d424180b29e3" providerId="ADAL" clId="{DF87EC3C-6EE8-4757-9756-12CC5EE5C1C1}" dt="2022-09-02T06:16:23.404" v="13200" actId="1076"/>
          <ac:picMkLst>
            <pc:docMk/>
            <pc:sldMk cId="1661363365" sldId="431"/>
            <ac:picMk id="16" creationId="{972B329F-6CC2-4C75-9C20-1CD20AB4AA51}"/>
          </ac:picMkLst>
        </pc:picChg>
      </pc:sldChg>
      <pc:sldChg chg="addSp delSp modSp new mod modClrScheme chgLayout">
        <pc:chgData name="Teja C, Radhakrishna" userId="fbbaa129-01dc-4f06-a548-d424180b29e3" providerId="ADAL" clId="{DF87EC3C-6EE8-4757-9756-12CC5EE5C1C1}" dt="2022-09-06T05:54:37.849" v="14186" actId="1076"/>
        <pc:sldMkLst>
          <pc:docMk/>
          <pc:sldMk cId="1790168807" sldId="432"/>
        </pc:sldMkLst>
        <pc:spChg chg="del mod ord">
          <ac:chgData name="Teja C, Radhakrishna" userId="fbbaa129-01dc-4f06-a548-d424180b29e3" providerId="ADAL" clId="{DF87EC3C-6EE8-4757-9756-12CC5EE5C1C1}" dt="2022-09-06T03:23:31.597" v="13208" actId="700"/>
          <ac:spMkLst>
            <pc:docMk/>
            <pc:sldMk cId="1790168807" sldId="432"/>
            <ac:spMk id="2" creationId="{A2ED079E-DD1C-48A3-8147-105F52216301}"/>
          </ac:spMkLst>
        </pc:spChg>
        <pc:spChg chg="del mod ord">
          <ac:chgData name="Teja C, Radhakrishna" userId="fbbaa129-01dc-4f06-a548-d424180b29e3" providerId="ADAL" clId="{DF87EC3C-6EE8-4757-9756-12CC5EE5C1C1}" dt="2022-09-06T03:23:31.597" v="13208" actId="700"/>
          <ac:spMkLst>
            <pc:docMk/>
            <pc:sldMk cId="1790168807" sldId="432"/>
            <ac:spMk id="3" creationId="{06AB544B-8611-451B-8EF6-9F6FE9C49900}"/>
          </ac:spMkLst>
        </pc:spChg>
        <pc:spChg chg="del mod ord">
          <ac:chgData name="Teja C, Radhakrishna" userId="fbbaa129-01dc-4f06-a548-d424180b29e3" providerId="ADAL" clId="{DF87EC3C-6EE8-4757-9756-12CC5EE5C1C1}" dt="2022-09-06T03:23:31.597" v="13208" actId="700"/>
          <ac:spMkLst>
            <pc:docMk/>
            <pc:sldMk cId="1790168807" sldId="432"/>
            <ac:spMk id="4" creationId="{70335DEC-5F5B-4ABC-AE9B-714F7B67CC2D}"/>
          </ac:spMkLst>
        </pc:spChg>
        <pc:spChg chg="del">
          <ac:chgData name="Teja C, Radhakrishna" userId="fbbaa129-01dc-4f06-a548-d424180b29e3" providerId="ADAL" clId="{DF87EC3C-6EE8-4757-9756-12CC5EE5C1C1}" dt="2022-09-06T03:23:31.597" v="13208" actId="700"/>
          <ac:spMkLst>
            <pc:docMk/>
            <pc:sldMk cId="1790168807" sldId="432"/>
            <ac:spMk id="5" creationId="{317094BD-5F6A-4CA8-8B14-DEF35A68DCC2}"/>
          </ac:spMkLst>
        </pc:spChg>
        <pc:spChg chg="del">
          <ac:chgData name="Teja C, Radhakrishna" userId="fbbaa129-01dc-4f06-a548-d424180b29e3" providerId="ADAL" clId="{DF87EC3C-6EE8-4757-9756-12CC5EE5C1C1}" dt="2022-09-06T03:23:31.597" v="13208" actId="700"/>
          <ac:spMkLst>
            <pc:docMk/>
            <pc:sldMk cId="1790168807" sldId="432"/>
            <ac:spMk id="6" creationId="{0A0E8E99-5C2E-42E3-B4F6-CA3E88B9F0D3}"/>
          </ac:spMkLst>
        </pc:spChg>
        <pc:spChg chg="del">
          <ac:chgData name="Teja C, Radhakrishna" userId="fbbaa129-01dc-4f06-a548-d424180b29e3" providerId="ADAL" clId="{DF87EC3C-6EE8-4757-9756-12CC5EE5C1C1}" dt="2022-09-06T03:23:31.597" v="13208" actId="700"/>
          <ac:spMkLst>
            <pc:docMk/>
            <pc:sldMk cId="1790168807" sldId="432"/>
            <ac:spMk id="7" creationId="{BF708C2C-29A8-40F9-B119-1329016B7F74}"/>
          </ac:spMkLst>
        </pc:spChg>
        <pc:spChg chg="del mod ord">
          <ac:chgData name="Teja C, Radhakrishna" userId="fbbaa129-01dc-4f06-a548-d424180b29e3" providerId="ADAL" clId="{DF87EC3C-6EE8-4757-9756-12CC5EE5C1C1}" dt="2022-09-06T03:23:31.597" v="13208" actId="700"/>
          <ac:spMkLst>
            <pc:docMk/>
            <pc:sldMk cId="1790168807" sldId="432"/>
            <ac:spMk id="8" creationId="{F39336D6-094E-4EDE-BE94-A32CC984E19B}"/>
          </ac:spMkLst>
        </pc:spChg>
        <pc:spChg chg="add del mod ord">
          <ac:chgData name="Teja C, Radhakrishna" userId="fbbaa129-01dc-4f06-a548-d424180b29e3" providerId="ADAL" clId="{DF87EC3C-6EE8-4757-9756-12CC5EE5C1C1}" dt="2022-09-06T03:23:57.994" v="13217" actId="700"/>
          <ac:spMkLst>
            <pc:docMk/>
            <pc:sldMk cId="1790168807" sldId="432"/>
            <ac:spMk id="9" creationId="{6E8A2D72-D6C9-4935-B2AA-CDD6CEEC7874}"/>
          </ac:spMkLst>
        </pc:spChg>
        <pc:spChg chg="add del mod ord">
          <ac:chgData name="Teja C, Radhakrishna" userId="fbbaa129-01dc-4f06-a548-d424180b29e3" providerId="ADAL" clId="{DF87EC3C-6EE8-4757-9756-12CC5EE5C1C1}" dt="2022-09-06T03:23:57.994" v="13217" actId="700"/>
          <ac:spMkLst>
            <pc:docMk/>
            <pc:sldMk cId="1790168807" sldId="432"/>
            <ac:spMk id="10" creationId="{3442DA2E-360D-4252-8078-44996974A32E}"/>
          </ac:spMkLst>
        </pc:spChg>
        <pc:spChg chg="add del mod ord">
          <ac:chgData name="Teja C, Radhakrishna" userId="fbbaa129-01dc-4f06-a548-d424180b29e3" providerId="ADAL" clId="{DF87EC3C-6EE8-4757-9756-12CC5EE5C1C1}" dt="2022-09-06T03:23:57.994" v="13217" actId="700"/>
          <ac:spMkLst>
            <pc:docMk/>
            <pc:sldMk cId="1790168807" sldId="432"/>
            <ac:spMk id="11" creationId="{450BF13F-D5AC-4B92-96D4-79DEFA394222}"/>
          </ac:spMkLst>
        </pc:spChg>
        <pc:spChg chg="add del mod ord">
          <ac:chgData name="Teja C, Radhakrishna" userId="fbbaa129-01dc-4f06-a548-d424180b29e3" providerId="ADAL" clId="{DF87EC3C-6EE8-4757-9756-12CC5EE5C1C1}" dt="2022-09-06T03:23:57.994" v="13217" actId="700"/>
          <ac:spMkLst>
            <pc:docMk/>
            <pc:sldMk cId="1790168807" sldId="432"/>
            <ac:spMk id="12" creationId="{794730EE-9A0E-43A7-AC87-77433A84F37A}"/>
          </ac:spMkLst>
        </pc:spChg>
        <pc:spChg chg="add mod ord">
          <ac:chgData name="Teja C, Radhakrishna" userId="fbbaa129-01dc-4f06-a548-d424180b29e3" providerId="ADAL" clId="{DF87EC3C-6EE8-4757-9756-12CC5EE5C1C1}" dt="2022-09-06T03:24:11.984" v="13253" actId="20577"/>
          <ac:spMkLst>
            <pc:docMk/>
            <pc:sldMk cId="1790168807" sldId="432"/>
            <ac:spMk id="15" creationId="{7CD32C83-F404-470B-9FE7-863726C7EC43}"/>
          </ac:spMkLst>
        </pc:spChg>
        <pc:spChg chg="add mod ord">
          <ac:chgData name="Teja C, Radhakrishna" userId="fbbaa129-01dc-4f06-a548-d424180b29e3" providerId="ADAL" clId="{DF87EC3C-6EE8-4757-9756-12CC5EE5C1C1}" dt="2022-09-06T03:41:27.523" v="13303" actId="20577"/>
          <ac:spMkLst>
            <pc:docMk/>
            <pc:sldMk cId="1790168807" sldId="432"/>
            <ac:spMk id="16" creationId="{2AFCD281-9D46-423E-AAB1-E4CF6A8A6E2D}"/>
          </ac:spMkLst>
        </pc:spChg>
        <pc:spChg chg="add del mod ord">
          <ac:chgData name="Teja C, Radhakrishna" userId="fbbaa129-01dc-4f06-a548-d424180b29e3" providerId="ADAL" clId="{DF87EC3C-6EE8-4757-9756-12CC5EE5C1C1}" dt="2022-09-06T03:40:18.115" v="13286" actId="22"/>
          <ac:spMkLst>
            <pc:docMk/>
            <pc:sldMk cId="1790168807" sldId="432"/>
            <ac:spMk id="17" creationId="{1A572046-0756-4ABB-891D-B595C04543A3}"/>
          </ac:spMkLst>
        </pc:spChg>
        <pc:spChg chg="add del">
          <ac:chgData name="Teja C, Radhakrishna" userId="fbbaa129-01dc-4f06-a548-d424180b29e3" providerId="ADAL" clId="{DF87EC3C-6EE8-4757-9756-12CC5EE5C1C1}" dt="2022-09-06T05:53:48.467" v="14176" actId="22"/>
          <ac:spMkLst>
            <pc:docMk/>
            <pc:sldMk cId="1790168807" sldId="432"/>
            <ac:spMk id="23" creationId="{EB627290-5AFC-4C00-B385-081102DC2095}"/>
          </ac:spMkLst>
        </pc:spChg>
        <pc:picChg chg="add del mod">
          <ac:chgData name="Teja C, Radhakrishna" userId="fbbaa129-01dc-4f06-a548-d424180b29e3" providerId="ADAL" clId="{DF87EC3C-6EE8-4757-9756-12CC5EE5C1C1}" dt="2022-09-06T03:40:01.262" v="13282" actId="478"/>
          <ac:picMkLst>
            <pc:docMk/>
            <pc:sldMk cId="1790168807" sldId="432"/>
            <ac:picMk id="14" creationId="{F684D16B-0035-4761-BE0B-3FD155918D38}"/>
          </ac:picMkLst>
        </pc:picChg>
        <pc:picChg chg="add del mod">
          <ac:chgData name="Teja C, Radhakrishna" userId="fbbaa129-01dc-4f06-a548-d424180b29e3" providerId="ADAL" clId="{DF87EC3C-6EE8-4757-9756-12CC5EE5C1C1}" dt="2022-09-06T03:40:15.321" v="13285" actId="478"/>
          <ac:picMkLst>
            <pc:docMk/>
            <pc:sldMk cId="1790168807" sldId="432"/>
            <ac:picMk id="19" creationId="{BCD2293B-AFFF-49CF-AB62-6FB22D5E20D7}"/>
          </ac:picMkLst>
        </pc:picChg>
        <pc:picChg chg="add mod ord">
          <ac:chgData name="Teja C, Radhakrishna" userId="fbbaa129-01dc-4f06-a548-d424180b29e3" providerId="ADAL" clId="{DF87EC3C-6EE8-4757-9756-12CC5EE5C1C1}" dt="2022-09-06T05:54:33.938" v="14185" actId="14100"/>
          <ac:picMkLst>
            <pc:docMk/>
            <pc:sldMk cId="1790168807" sldId="432"/>
            <ac:picMk id="21" creationId="{3CEDE72B-0D0B-4855-AD9E-49E497C8466D}"/>
          </ac:picMkLst>
        </pc:picChg>
        <pc:picChg chg="add mod">
          <ac:chgData name="Teja C, Radhakrishna" userId="fbbaa129-01dc-4f06-a548-d424180b29e3" providerId="ADAL" clId="{DF87EC3C-6EE8-4757-9756-12CC5EE5C1C1}" dt="2022-09-06T05:54:37.849" v="14186" actId="1076"/>
          <ac:picMkLst>
            <pc:docMk/>
            <pc:sldMk cId="1790168807" sldId="432"/>
            <ac:picMk id="8194" creationId="{FAD91506-B107-456C-80D8-2A85F1C8A5F2}"/>
          </ac:picMkLst>
        </pc:picChg>
      </pc:sldChg>
      <pc:sldChg chg="add del">
        <pc:chgData name="Teja C, Radhakrishna" userId="fbbaa129-01dc-4f06-a548-d424180b29e3" providerId="ADAL" clId="{DF87EC3C-6EE8-4757-9756-12CC5EE5C1C1}" dt="2022-09-02T06:13:03.250" v="13061"/>
        <pc:sldMkLst>
          <pc:docMk/>
          <pc:sldMk cId="2944693878" sldId="432"/>
        </pc:sldMkLst>
      </pc:sldChg>
      <pc:sldChg chg="addSp delSp modSp new mod modClrScheme chgLayout">
        <pc:chgData name="Teja C, Radhakrishna" userId="fbbaa129-01dc-4f06-a548-d424180b29e3" providerId="ADAL" clId="{DF87EC3C-6EE8-4757-9756-12CC5EE5C1C1}" dt="2022-09-06T03:51:41.084" v="13540" actId="20577"/>
        <pc:sldMkLst>
          <pc:docMk/>
          <pc:sldMk cId="1822259719" sldId="433"/>
        </pc:sldMkLst>
        <pc:spChg chg="del mod ord">
          <ac:chgData name="Teja C, Radhakrishna" userId="fbbaa129-01dc-4f06-a548-d424180b29e3" providerId="ADAL" clId="{DF87EC3C-6EE8-4757-9756-12CC5EE5C1C1}" dt="2022-09-06T03:27:34.406" v="13269" actId="700"/>
          <ac:spMkLst>
            <pc:docMk/>
            <pc:sldMk cId="1822259719" sldId="433"/>
            <ac:spMk id="2" creationId="{CB519361-975D-46D4-B0D0-21671D6812FA}"/>
          </ac:spMkLst>
        </pc:spChg>
        <pc:spChg chg="del mod ord">
          <ac:chgData name="Teja C, Radhakrishna" userId="fbbaa129-01dc-4f06-a548-d424180b29e3" providerId="ADAL" clId="{DF87EC3C-6EE8-4757-9756-12CC5EE5C1C1}" dt="2022-09-06T03:27:34.406" v="13269" actId="700"/>
          <ac:spMkLst>
            <pc:docMk/>
            <pc:sldMk cId="1822259719" sldId="433"/>
            <ac:spMk id="3" creationId="{AF5A7E16-4A0F-4D67-9220-F2829CF10AC1}"/>
          </ac:spMkLst>
        </pc:spChg>
        <pc:spChg chg="del">
          <ac:chgData name="Teja C, Radhakrishna" userId="fbbaa129-01dc-4f06-a548-d424180b29e3" providerId="ADAL" clId="{DF87EC3C-6EE8-4757-9756-12CC5EE5C1C1}" dt="2022-09-06T03:27:34.406" v="13269" actId="700"/>
          <ac:spMkLst>
            <pc:docMk/>
            <pc:sldMk cId="1822259719" sldId="433"/>
            <ac:spMk id="4" creationId="{CAC5AFB6-E2EE-4FCE-88CE-6F0DD6CB2533}"/>
          </ac:spMkLst>
        </pc:spChg>
        <pc:spChg chg="add mod ord">
          <ac:chgData name="Teja C, Radhakrishna" userId="fbbaa129-01dc-4f06-a548-d424180b29e3" providerId="ADAL" clId="{DF87EC3C-6EE8-4757-9756-12CC5EE5C1C1}" dt="2022-09-06T03:51:41.084" v="13540" actId="20577"/>
          <ac:spMkLst>
            <pc:docMk/>
            <pc:sldMk cId="1822259719" sldId="433"/>
            <ac:spMk id="5" creationId="{3D970FD9-F4FD-42D7-9273-BF5C705BC303}"/>
          </ac:spMkLst>
        </pc:spChg>
        <pc:spChg chg="add del mod ord">
          <ac:chgData name="Teja C, Radhakrishna" userId="fbbaa129-01dc-4f06-a548-d424180b29e3" providerId="ADAL" clId="{DF87EC3C-6EE8-4757-9756-12CC5EE5C1C1}" dt="2022-09-06T03:48:23.568" v="13405"/>
          <ac:spMkLst>
            <pc:docMk/>
            <pc:sldMk cId="1822259719" sldId="433"/>
            <ac:spMk id="6" creationId="{4F135F50-5225-493F-84E0-C760A0EA7D7E}"/>
          </ac:spMkLst>
        </pc:spChg>
        <pc:picChg chg="add del mod">
          <ac:chgData name="Teja C, Radhakrishna" userId="fbbaa129-01dc-4f06-a548-d424180b29e3" providerId="ADAL" clId="{DF87EC3C-6EE8-4757-9756-12CC5EE5C1C1}" dt="2022-09-06T03:48:17.113" v="13403" actId="478"/>
          <ac:picMkLst>
            <pc:docMk/>
            <pc:sldMk cId="1822259719" sldId="433"/>
            <ac:picMk id="8" creationId="{C0349CED-2A87-4E00-9C43-0B7E9F4F3036}"/>
          </ac:picMkLst>
        </pc:picChg>
        <pc:picChg chg="add mod">
          <ac:chgData name="Teja C, Radhakrishna" userId="fbbaa129-01dc-4f06-a548-d424180b29e3" providerId="ADAL" clId="{DF87EC3C-6EE8-4757-9756-12CC5EE5C1C1}" dt="2022-09-06T03:48:23.568" v="13405"/>
          <ac:picMkLst>
            <pc:docMk/>
            <pc:sldMk cId="1822259719" sldId="433"/>
            <ac:picMk id="10" creationId="{CDB8D47B-F9DF-4F7C-9ECD-28C668D8D11D}"/>
          </ac:picMkLst>
        </pc:picChg>
        <pc:picChg chg="add del">
          <ac:chgData name="Teja C, Radhakrishna" userId="fbbaa129-01dc-4f06-a548-d424180b29e3" providerId="ADAL" clId="{DF87EC3C-6EE8-4757-9756-12CC5EE5C1C1}" dt="2022-09-06T03:47:49.910" v="13399" actId="21"/>
          <ac:picMkLst>
            <pc:docMk/>
            <pc:sldMk cId="1822259719" sldId="433"/>
            <ac:picMk id="2050" creationId="{99B66D04-8ADE-4900-9BB3-39523D4EBE98}"/>
          </ac:picMkLst>
        </pc:picChg>
      </pc:sldChg>
      <pc:sldChg chg="addSp delSp modSp add mod">
        <pc:chgData name="Teja C, Radhakrishna" userId="fbbaa129-01dc-4f06-a548-d424180b29e3" providerId="ADAL" clId="{DF87EC3C-6EE8-4757-9756-12CC5EE5C1C1}" dt="2022-09-06T03:51:15.107" v="13496" actId="5793"/>
        <pc:sldMkLst>
          <pc:docMk/>
          <pc:sldMk cId="4207426125" sldId="434"/>
        </pc:sldMkLst>
        <pc:spChg chg="add del">
          <ac:chgData name="Teja C, Radhakrishna" userId="fbbaa129-01dc-4f06-a548-d424180b29e3" providerId="ADAL" clId="{DF87EC3C-6EE8-4757-9756-12CC5EE5C1C1}" dt="2022-09-06T03:43:33.495" v="13308"/>
          <ac:spMkLst>
            <pc:docMk/>
            <pc:sldMk cId="4207426125" sldId="434"/>
            <ac:spMk id="2" creationId="{78CFA047-7AC3-47FE-BA40-855E2F699C2E}"/>
          </ac:spMkLst>
        </pc:spChg>
        <pc:spChg chg="add del mod">
          <ac:chgData name="Teja C, Radhakrishna" userId="fbbaa129-01dc-4f06-a548-d424180b29e3" providerId="ADAL" clId="{DF87EC3C-6EE8-4757-9756-12CC5EE5C1C1}" dt="2022-09-06T03:43:40.919" v="13312"/>
          <ac:spMkLst>
            <pc:docMk/>
            <pc:sldMk cId="4207426125" sldId="434"/>
            <ac:spMk id="3" creationId="{EAF9A6B9-E78D-4952-8C2C-E94B208024E1}"/>
          </ac:spMkLst>
        </pc:spChg>
        <pc:spChg chg="add del mod">
          <ac:chgData name="Teja C, Radhakrishna" userId="fbbaa129-01dc-4f06-a548-d424180b29e3" providerId="ADAL" clId="{DF87EC3C-6EE8-4757-9756-12CC5EE5C1C1}" dt="2022-09-06T03:43:42.907" v="13314"/>
          <ac:spMkLst>
            <pc:docMk/>
            <pc:sldMk cId="4207426125" sldId="434"/>
            <ac:spMk id="4" creationId="{3D379D93-7038-4582-BE53-DC605C85EFBE}"/>
          </ac:spMkLst>
        </pc:spChg>
        <pc:spChg chg="add del">
          <ac:chgData name="Teja C, Radhakrishna" userId="fbbaa129-01dc-4f06-a548-d424180b29e3" providerId="ADAL" clId="{DF87EC3C-6EE8-4757-9756-12CC5EE5C1C1}" dt="2022-09-06T03:43:48.240" v="13318"/>
          <ac:spMkLst>
            <pc:docMk/>
            <pc:sldMk cId="4207426125" sldId="434"/>
            <ac:spMk id="5" creationId="{A0310CEF-608C-4F00-99EE-48FBD791F15A}"/>
          </ac:spMkLst>
        </pc:spChg>
        <pc:spChg chg="add del mod">
          <ac:chgData name="Teja C, Radhakrishna" userId="fbbaa129-01dc-4f06-a548-d424180b29e3" providerId="ADAL" clId="{DF87EC3C-6EE8-4757-9756-12CC5EE5C1C1}" dt="2022-09-06T03:43:58.115" v="13322"/>
          <ac:spMkLst>
            <pc:docMk/>
            <pc:sldMk cId="4207426125" sldId="434"/>
            <ac:spMk id="6" creationId="{13A4686E-CB2C-42A5-ACC0-4EE1B9F12F2D}"/>
          </ac:spMkLst>
        </pc:spChg>
        <pc:spChg chg="add del">
          <ac:chgData name="Teja C, Radhakrishna" userId="fbbaa129-01dc-4f06-a548-d424180b29e3" providerId="ADAL" clId="{DF87EC3C-6EE8-4757-9756-12CC5EE5C1C1}" dt="2022-09-06T03:44:02.242" v="13333"/>
          <ac:spMkLst>
            <pc:docMk/>
            <pc:sldMk cId="4207426125" sldId="434"/>
            <ac:spMk id="7" creationId="{0DBF350E-D84F-424E-B5BF-FD36DBFC33B7}"/>
          </ac:spMkLst>
        </pc:spChg>
        <pc:spChg chg="add del">
          <ac:chgData name="Teja C, Radhakrishna" userId="fbbaa129-01dc-4f06-a548-d424180b29e3" providerId="ADAL" clId="{DF87EC3C-6EE8-4757-9756-12CC5EE5C1C1}" dt="2022-09-06T03:44:05.874" v="13335"/>
          <ac:spMkLst>
            <pc:docMk/>
            <pc:sldMk cId="4207426125" sldId="434"/>
            <ac:spMk id="8" creationId="{9188B0DB-731F-43D3-9BAA-AB0CD349F6B4}"/>
          </ac:spMkLst>
        </pc:spChg>
        <pc:spChg chg="add del mod">
          <ac:chgData name="Teja C, Radhakrishna" userId="fbbaa129-01dc-4f06-a548-d424180b29e3" providerId="ADAL" clId="{DF87EC3C-6EE8-4757-9756-12CC5EE5C1C1}" dt="2022-09-06T03:51:15.107" v="13496" actId="5793"/>
          <ac:spMkLst>
            <pc:docMk/>
            <pc:sldMk cId="4207426125" sldId="434"/>
            <ac:spMk id="16" creationId="{2AFCD281-9D46-423E-AAB1-E4CF6A8A6E2D}"/>
          </ac:spMkLst>
        </pc:spChg>
        <pc:spChg chg="del">
          <ac:chgData name="Teja C, Radhakrishna" userId="fbbaa129-01dc-4f06-a548-d424180b29e3" providerId="ADAL" clId="{DF87EC3C-6EE8-4757-9756-12CC5EE5C1C1}" dt="2022-09-06T03:47:52.142" v="13400"/>
          <ac:spMkLst>
            <pc:docMk/>
            <pc:sldMk cId="4207426125" sldId="434"/>
            <ac:spMk id="17" creationId="{1A572046-0756-4ABB-891D-B595C04543A3}"/>
          </ac:spMkLst>
        </pc:spChg>
        <pc:picChg chg="add mod">
          <ac:chgData name="Teja C, Radhakrishna" userId="fbbaa129-01dc-4f06-a548-d424180b29e3" providerId="ADAL" clId="{DF87EC3C-6EE8-4757-9756-12CC5EE5C1C1}" dt="2022-09-06T03:48:03.748" v="13402" actId="962"/>
          <ac:picMkLst>
            <pc:docMk/>
            <pc:sldMk cId="4207426125" sldId="434"/>
            <ac:picMk id="13" creationId="{2C5C8DE6-37C7-4520-9582-A1ECC64A7556}"/>
          </ac:picMkLst>
        </pc:picChg>
        <pc:picChg chg="del">
          <ac:chgData name="Teja C, Radhakrishna" userId="fbbaa129-01dc-4f06-a548-d424180b29e3" providerId="ADAL" clId="{DF87EC3C-6EE8-4757-9756-12CC5EE5C1C1}" dt="2022-09-06T03:47:41.121" v="13396" actId="21"/>
          <ac:picMkLst>
            <pc:docMk/>
            <pc:sldMk cId="4207426125" sldId="434"/>
            <ac:picMk id="14" creationId="{F684D16B-0035-4761-BE0B-3FD155918D38}"/>
          </ac:picMkLst>
        </pc:picChg>
      </pc:sldChg>
      <pc:sldChg chg="addSp delSp modSp new del mod">
        <pc:chgData name="Teja C, Radhakrishna" userId="fbbaa129-01dc-4f06-a548-d424180b29e3" providerId="ADAL" clId="{DF87EC3C-6EE8-4757-9756-12CC5EE5C1C1}" dt="2022-09-06T03:51:47.546" v="13541" actId="2696"/>
        <pc:sldMkLst>
          <pc:docMk/>
          <pc:sldMk cId="2802373726" sldId="435"/>
        </pc:sldMkLst>
        <pc:picChg chg="add del mod">
          <ac:chgData name="Teja C, Radhakrishna" userId="fbbaa129-01dc-4f06-a548-d424180b29e3" providerId="ADAL" clId="{DF87EC3C-6EE8-4757-9756-12CC5EE5C1C1}" dt="2022-09-06T03:48:21.798" v="13404" actId="21"/>
          <ac:picMkLst>
            <pc:docMk/>
            <pc:sldMk cId="2802373726" sldId="435"/>
            <ac:picMk id="4" creationId="{404D50BF-2A6B-4331-B0AC-EF69FDF55A52}"/>
          </ac:picMkLst>
        </pc:picChg>
      </pc:sldChg>
      <pc:sldChg chg="addSp delSp modSp new del mod modClrScheme chgLayout">
        <pc:chgData name="Teja C, Radhakrishna" userId="fbbaa129-01dc-4f06-a548-d424180b29e3" providerId="ADAL" clId="{DF87EC3C-6EE8-4757-9756-12CC5EE5C1C1}" dt="2022-09-06T03:50:35.347" v="13433" actId="2696"/>
        <pc:sldMkLst>
          <pc:docMk/>
          <pc:sldMk cId="4066287343" sldId="436"/>
        </pc:sldMkLst>
        <pc:spChg chg="mod ord">
          <ac:chgData name="Teja C, Radhakrishna" userId="fbbaa129-01dc-4f06-a548-d424180b29e3" providerId="ADAL" clId="{DF87EC3C-6EE8-4757-9756-12CC5EE5C1C1}" dt="2022-09-06T03:49:56.542" v="13424" actId="700"/>
          <ac:spMkLst>
            <pc:docMk/>
            <pc:sldMk cId="4066287343" sldId="436"/>
            <ac:spMk id="2" creationId="{78145BBF-8403-4D53-A605-B621A2B56C67}"/>
          </ac:spMkLst>
        </pc:spChg>
        <pc:spChg chg="del mod ord">
          <ac:chgData name="Teja C, Radhakrishna" userId="fbbaa129-01dc-4f06-a548-d424180b29e3" providerId="ADAL" clId="{DF87EC3C-6EE8-4757-9756-12CC5EE5C1C1}" dt="2022-09-06T03:49:56.542" v="13424" actId="700"/>
          <ac:spMkLst>
            <pc:docMk/>
            <pc:sldMk cId="4066287343" sldId="436"/>
            <ac:spMk id="3" creationId="{D577351C-5A95-4C03-B39F-BA1309A2788B}"/>
          </ac:spMkLst>
        </pc:spChg>
        <pc:spChg chg="del">
          <ac:chgData name="Teja C, Radhakrishna" userId="fbbaa129-01dc-4f06-a548-d424180b29e3" providerId="ADAL" clId="{DF87EC3C-6EE8-4757-9756-12CC5EE5C1C1}" dt="2022-09-06T03:49:42.783" v="13422" actId="22"/>
          <ac:spMkLst>
            <pc:docMk/>
            <pc:sldMk cId="4066287343" sldId="436"/>
            <ac:spMk id="4" creationId="{D3BA05EE-7AA6-4755-8FA9-EA4FE83F06C5}"/>
          </ac:spMkLst>
        </pc:spChg>
        <pc:picChg chg="add mod ord">
          <ac:chgData name="Teja C, Radhakrishna" userId="fbbaa129-01dc-4f06-a548-d424180b29e3" providerId="ADAL" clId="{DF87EC3C-6EE8-4757-9756-12CC5EE5C1C1}" dt="2022-09-06T03:50:02.953" v="13425" actId="1076"/>
          <ac:picMkLst>
            <pc:docMk/>
            <pc:sldMk cId="4066287343" sldId="436"/>
            <ac:picMk id="6" creationId="{6BC1807F-E1B5-409A-A226-CB774D3FF94B}"/>
          </ac:picMkLst>
        </pc:picChg>
      </pc:sldChg>
      <pc:sldChg chg="addSp delSp modSp add mod">
        <pc:chgData name="Teja C, Radhakrishna" userId="fbbaa129-01dc-4f06-a548-d424180b29e3" providerId="ADAL" clId="{DF87EC3C-6EE8-4757-9756-12CC5EE5C1C1}" dt="2022-09-06T03:51:03.221" v="13494" actId="1076"/>
        <pc:sldMkLst>
          <pc:docMk/>
          <pc:sldMk cId="3754374130" sldId="437"/>
        </pc:sldMkLst>
        <pc:spChg chg="add mod">
          <ac:chgData name="Teja C, Radhakrishna" userId="fbbaa129-01dc-4f06-a548-d424180b29e3" providerId="ADAL" clId="{DF87EC3C-6EE8-4757-9756-12CC5EE5C1C1}" dt="2022-09-06T03:51:00.261" v="13493" actId="20577"/>
          <ac:spMkLst>
            <pc:docMk/>
            <pc:sldMk cId="3754374130" sldId="437"/>
            <ac:spMk id="4" creationId="{ABB8B2DB-A77F-436A-8AA3-770E1CC37347}"/>
          </ac:spMkLst>
        </pc:spChg>
        <pc:picChg chg="del">
          <ac:chgData name="Teja C, Radhakrishna" userId="fbbaa129-01dc-4f06-a548-d424180b29e3" providerId="ADAL" clId="{DF87EC3C-6EE8-4757-9756-12CC5EE5C1C1}" dt="2022-09-06T03:50:09.860" v="13427" actId="478"/>
          <ac:picMkLst>
            <pc:docMk/>
            <pc:sldMk cId="3754374130" sldId="437"/>
            <ac:picMk id="6" creationId="{6BC1807F-E1B5-409A-A226-CB774D3FF94B}"/>
          </ac:picMkLst>
        </pc:picChg>
        <pc:picChg chg="add mod">
          <ac:chgData name="Teja C, Radhakrishna" userId="fbbaa129-01dc-4f06-a548-d424180b29e3" providerId="ADAL" clId="{DF87EC3C-6EE8-4757-9756-12CC5EE5C1C1}" dt="2022-09-06T03:51:03.221" v="13494" actId="1076"/>
          <ac:picMkLst>
            <pc:docMk/>
            <pc:sldMk cId="3754374130" sldId="437"/>
            <ac:picMk id="7" creationId="{96E96546-918E-4E38-9686-2C43894E9E25}"/>
          </ac:picMkLst>
        </pc:picChg>
      </pc:sldChg>
      <pc:sldChg chg="addSp delSp modSp new mod ord">
        <pc:chgData name="Teja C, Radhakrishna" userId="fbbaa129-01dc-4f06-a548-d424180b29e3" providerId="ADAL" clId="{DF87EC3C-6EE8-4757-9756-12CC5EE5C1C1}" dt="2022-09-06T05:48:19.108" v="14075" actId="14100"/>
        <pc:sldMkLst>
          <pc:docMk/>
          <pc:sldMk cId="2790155933" sldId="438"/>
        </pc:sldMkLst>
        <pc:spChg chg="mod">
          <ac:chgData name="Teja C, Radhakrishna" userId="fbbaa129-01dc-4f06-a548-d424180b29e3" providerId="ADAL" clId="{DF87EC3C-6EE8-4757-9756-12CC5EE5C1C1}" dt="2022-09-06T03:54:54.665" v="13549" actId="20577"/>
          <ac:spMkLst>
            <pc:docMk/>
            <pc:sldMk cId="2790155933" sldId="438"/>
            <ac:spMk id="2" creationId="{2983C358-DD5E-4474-8C92-66D8F80A9E1A}"/>
          </ac:spMkLst>
        </pc:spChg>
        <pc:spChg chg="del mod">
          <ac:chgData name="Teja C, Radhakrishna" userId="fbbaa129-01dc-4f06-a548-d424180b29e3" providerId="ADAL" clId="{DF87EC3C-6EE8-4757-9756-12CC5EE5C1C1}" dt="2022-09-06T03:55:27.133" v="13552"/>
          <ac:spMkLst>
            <pc:docMk/>
            <pc:sldMk cId="2790155933" sldId="438"/>
            <ac:spMk id="3" creationId="{0161AD83-60E6-4AFD-B30F-CE7BD5BD22FA}"/>
          </ac:spMkLst>
        </pc:spChg>
        <pc:spChg chg="mod">
          <ac:chgData name="Teja C, Radhakrishna" userId="fbbaa129-01dc-4f06-a548-d424180b29e3" providerId="ADAL" clId="{DF87EC3C-6EE8-4757-9756-12CC5EE5C1C1}" dt="2022-09-06T05:45:15.486" v="14068" actId="21"/>
          <ac:spMkLst>
            <pc:docMk/>
            <pc:sldMk cId="2790155933" sldId="438"/>
            <ac:spMk id="4" creationId="{220968DE-D828-44B2-B47A-BFEA6172E407}"/>
          </ac:spMkLst>
        </pc:spChg>
        <pc:spChg chg="add mod">
          <ac:chgData name="Teja C, Radhakrishna" userId="fbbaa129-01dc-4f06-a548-d424180b29e3" providerId="ADAL" clId="{DF87EC3C-6EE8-4757-9756-12CC5EE5C1C1}" dt="2022-09-06T04:16:56.960" v="13859" actId="27636"/>
          <ac:spMkLst>
            <pc:docMk/>
            <pc:sldMk cId="2790155933" sldId="438"/>
            <ac:spMk id="5" creationId="{778A0BDB-0259-4A3E-8AFF-E9AE86E551F6}"/>
          </ac:spMkLst>
        </pc:spChg>
        <pc:picChg chg="add del mod">
          <ac:chgData name="Teja C, Radhakrishna" userId="fbbaa129-01dc-4f06-a548-d424180b29e3" providerId="ADAL" clId="{DF87EC3C-6EE8-4757-9756-12CC5EE5C1C1}" dt="2022-09-06T03:55:29.140" v="13553" actId="478"/>
          <ac:picMkLst>
            <pc:docMk/>
            <pc:sldMk cId="2790155933" sldId="438"/>
            <ac:picMk id="3074" creationId="{9F690828-F59E-4AD5-95F1-7FF2EA98D62F}"/>
          </ac:picMkLst>
        </pc:picChg>
        <pc:picChg chg="add mod">
          <ac:chgData name="Teja C, Radhakrishna" userId="fbbaa129-01dc-4f06-a548-d424180b29e3" providerId="ADAL" clId="{DF87EC3C-6EE8-4757-9756-12CC5EE5C1C1}" dt="2022-09-06T05:48:19.108" v="14075" actId="14100"/>
          <ac:picMkLst>
            <pc:docMk/>
            <pc:sldMk cId="2790155933" sldId="438"/>
            <ac:picMk id="3076" creationId="{D5A6733C-0DE5-4CF5-A8EB-07EF35D15989}"/>
          </ac:picMkLst>
        </pc:picChg>
      </pc:sldChg>
      <pc:sldChg chg="addSp delSp modSp new del mod">
        <pc:chgData name="Teja C, Radhakrishna" userId="fbbaa129-01dc-4f06-a548-d424180b29e3" providerId="ADAL" clId="{DF87EC3C-6EE8-4757-9756-12CC5EE5C1C1}" dt="2022-09-06T04:47:18.826" v="13882" actId="2696"/>
        <pc:sldMkLst>
          <pc:docMk/>
          <pc:sldMk cId="1606498893" sldId="439"/>
        </pc:sldMkLst>
        <pc:spChg chg="add del mod">
          <ac:chgData name="Teja C, Radhakrishna" userId="fbbaa129-01dc-4f06-a548-d424180b29e3" providerId="ADAL" clId="{DF87EC3C-6EE8-4757-9756-12CC5EE5C1C1}" dt="2022-09-06T04:45:21.821" v="13860" actId="21"/>
          <ac:spMkLst>
            <pc:docMk/>
            <pc:sldMk cId="1606498893" sldId="439"/>
            <ac:spMk id="3" creationId="{AA2F931A-D221-4C8D-AE8C-2ED7FCC2B36E}"/>
          </ac:spMkLst>
        </pc:spChg>
        <pc:spChg chg="add del mod">
          <ac:chgData name="Teja C, Radhakrishna" userId="fbbaa129-01dc-4f06-a548-d424180b29e3" providerId="ADAL" clId="{DF87EC3C-6EE8-4757-9756-12CC5EE5C1C1}" dt="2022-09-06T03:59:03.237" v="13558"/>
          <ac:spMkLst>
            <pc:docMk/>
            <pc:sldMk cId="1606498893" sldId="439"/>
            <ac:spMk id="5" creationId="{6A10E5E6-5B98-48A9-8765-C04AF5D65C3E}"/>
          </ac:spMkLst>
        </pc:spChg>
      </pc:sldChg>
      <pc:sldChg chg="addSp delSp modSp new del mod">
        <pc:chgData name="Teja C, Radhakrishna" userId="fbbaa129-01dc-4f06-a548-d424180b29e3" providerId="ADAL" clId="{DF87EC3C-6EE8-4757-9756-12CC5EE5C1C1}" dt="2022-09-06T04:47:28.113" v="13883" actId="2696"/>
        <pc:sldMkLst>
          <pc:docMk/>
          <pc:sldMk cId="3410916468" sldId="440"/>
        </pc:sldMkLst>
        <pc:spChg chg="add del mod">
          <ac:chgData name="Teja C, Radhakrishna" userId="fbbaa129-01dc-4f06-a548-d424180b29e3" providerId="ADAL" clId="{DF87EC3C-6EE8-4757-9756-12CC5EE5C1C1}" dt="2022-09-06T04:09:30.661" v="13653" actId="15"/>
          <ac:spMkLst>
            <pc:docMk/>
            <pc:sldMk cId="3410916468" sldId="440"/>
            <ac:spMk id="3" creationId="{E9BC668D-1C56-46DD-A40E-9CA7000BA991}"/>
          </ac:spMkLst>
        </pc:spChg>
        <pc:spChg chg="add del mod">
          <ac:chgData name="Teja C, Radhakrishna" userId="fbbaa129-01dc-4f06-a548-d424180b29e3" providerId="ADAL" clId="{DF87EC3C-6EE8-4757-9756-12CC5EE5C1C1}" dt="2022-09-06T04:08:06.310" v="13575" actId="207"/>
          <ac:spMkLst>
            <pc:docMk/>
            <pc:sldMk cId="3410916468" sldId="440"/>
            <ac:spMk id="4" creationId="{0E82F305-7C6C-48CA-806C-00AAAD3ACD88}"/>
          </ac:spMkLst>
        </pc:spChg>
        <pc:spChg chg="add del mod">
          <ac:chgData name="Teja C, Radhakrishna" userId="fbbaa129-01dc-4f06-a548-d424180b29e3" providerId="ADAL" clId="{DF87EC3C-6EE8-4757-9756-12CC5EE5C1C1}" dt="2022-09-06T04:03:04.365" v="13565"/>
          <ac:spMkLst>
            <pc:docMk/>
            <pc:sldMk cId="3410916468" sldId="440"/>
            <ac:spMk id="5" creationId="{391D8C6F-09BB-495D-8263-E5BD70BF5003}"/>
          </ac:spMkLst>
        </pc:spChg>
        <pc:spChg chg="add del mod">
          <ac:chgData name="Teja C, Radhakrishna" userId="fbbaa129-01dc-4f06-a548-d424180b29e3" providerId="ADAL" clId="{DF87EC3C-6EE8-4757-9756-12CC5EE5C1C1}" dt="2022-09-06T04:04:43.454" v="13569"/>
          <ac:spMkLst>
            <pc:docMk/>
            <pc:sldMk cId="3410916468" sldId="440"/>
            <ac:spMk id="6" creationId="{0EDAFFD3-8C3F-472A-A2C5-FCA8625BFCBC}"/>
          </ac:spMkLst>
        </pc:spChg>
        <pc:picChg chg="add mod">
          <ac:chgData name="Teja C, Radhakrishna" userId="fbbaa129-01dc-4f06-a548-d424180b29e3" providerId="ADAL" clId="{DF87EC3C-6EE8-4757-9756-12CC5EE5C1C1}" dt="2022-09-06T04:13:35.493" v="13754"/>
          <ac:picMkLst>
            <pc:docMk/>
            <pc:sldMk cId="3410916468" sldId="440"/>
            <ac:picMk id="7" creationId="{A00E6B66-CFB3-4511-B7ED-2A18443DCA0F}"/>
          </ac:picMkLst>
        </pc:picChg>
      </pc:sldChg>
      <pc:sldChg chg="addSp delSp modSp new del mod">
        <pc:chgData name="Teja C, Radhakrishna" userId="fbbaa129-01dc-4f06-a548-d424180b29e3" providerId="ADAL" clId="{DF87EC3C-6EE8-4757-9756-12CC5EE5C1C1}" dt="2022-09-06T04:49:15.402" v="13886" actId="2696"/>
        <pc:sldMkLst>
          <pc:docMk/>
          <pc:sldMk cId="3844541063" sldId="441"/>
        </pc:sldMkLst>
        <pc:spChg chg="del">
          <ac:chgData name="Teja C, Radhakrishna" userId="fbbaa129-01dc-4f06-a548-d424180b29e3" providerId="ADAL" clId="{DF87EC3C-6EE8-4757-9756-12CC5EE5C1C1}" dt="2022-09-06T04:07:28.888" v="13572" actId="22"/>
          <ac:spMkLst>
            <pc:docMk/>
            <pc:sldMk cId="3844541063" sldId="441"/>
            <ac:spMk id="3" creationId="{D799752B-BB70-4756-B925-1E3CD8E2C617}"/>
          </ac:spMkLst>
        </pc:spChg>
        <pc:picChg chg="add">
          <ac:chgData name="Teja C, Radhakrishna" userId="fbbaa129-01dc-4f06-a548-d424180b29e3" providerId="ADAL" clId="{DF87EC3C-6EE8-4757-9756-12CC5EE5C1C1}" dt="2022-09-06T04:05:29.700" v="13571" actId="22"/>
          <ac:picMkLst>
            <pc:docMk/>
            <pc:sldMk cId="3844541063" sldId="441"/>
            <ac:picMk id="6" creationId="{37811C4C-A052-408A-888E-A491613CDE1A}"/>
          </ac:picMkLst>
        </pc:picChg>
        <pc:picChg chg="add mod ord">
          <ac:chgData name="Teja C, Radhakrishna" userId="fbbaa129-01dc-4f06-a548-d424180b29e3" providerId="ADAL" clId="{DF87EC3C-6EE8-4757-9756-12CC5EE5C1C1}" dt="2022-09-06T04:07:28.888" v="13572" actId="22"/>
          <ac:picMkLst>
            <pc:docMk/>
            <pc:sldMk cId="3844541063" sldId="441"/>
            <ac:picMk id="8" creationId="{30284E24-DEA8-40F9-A4D2-56AA3670D47E}"/>
          </ac:picMkLst>
        </pc:picChg>
      </pc:sldChg>
      <pc:sldChg chg="addSp delSp modSp new mod">
        <pc:chgData name="Teja C, Radhakrishna" userId="fbbaa129-01dc-4f06-a548-d424180b29e3" providerId="ADAL" clId="{DF87EC3C-6EE8-4757-9756-12CC5EE5C1C1}" dt="2022-09-06T05:52:05.529" v="14173" actId="20577"/>
        <pc:sldMkLst>
          <pc:docMk/>
          <pc:sldMk cId="594572673" sldId="442"/>
        </pc:sldMkLst>
        <pc:spChg chg="mod">
          <ac:chgData name="Teja C, Radhakrishna" userId="fbbaa129-01dc-4f06-a548-d424180b29e3" providerId="ADAL" clId="{DF87EC3C-6EE8-4757-9756-12CC5EE5C1C1}" dt="2022-09-06T04:49:09.639" v="13885" actId="255"/>
          <ac:spMkLst>
            <pc:docMk/>
            <pc:sldMk cId="594572673" sldId="442"/>
            <ac:spMk id="2" creationId="{6512A8A7-EE8C-467E-80C7-42157960EBEE}"/>
          </ac:spMkLst>
        </pc:spChg>
        <pc:spChg chg="mod">
          <ac:chgData name="Teja C, Radhakrishna" userId="fbbaa129-01dc-4f06-a548-d424180b29e3" providerId="ADAL" clId="{DF87EC3C-6EE8-4757-9756-12CC5EE5C1C1}" dt="2022-09-06T05:52:05.529" v="14173" actId="20577"/>
          <ac:spMkLst>
            <pc:docMk/>
            <pc:sldMk cId="594572673" sldId="442"/>
            <ac:spMk id="3" creationId="{33251924-FAD6-4262-99E8-736D85E95173}"/>
          </ac:spMkLst>
        </pc:spChg>
        <pc:spChg chg="mod">
          <ac:chgData name="Teja C, Radhakrishna" userId="fbbaa129-01dc-4f06-a548-d424180b29e3" providerId="ADAL" clId="{DF87EC3C-6EE8-4757-9756-12CC5EE5C1C1}" dt="2022-09-06T04:13:53.598" v="13755" actId="255"/>
          <ac:spMkLst>
            <pc:docMk/>
            <pc:sldMk cId="594572673" sldId="442"/>
            <ac:spMk id="4" creationId="{7211444F-4919-4C61-8FDD-8DE262C3963F}"/>
          </ac:spMkLst>
        </pc:spChg>
        <pc:picChg chg="add del mod">
          <ac:chgData name="Teja C, Radhakrishna" userId="fbbaa129-01dc-4f06-a548-d424180b29e3" providerId="ADAL" clId="{DF87EC3C-6EE8-4757-9756-12CC5EE5C1C1}" dt="2022-09-06T05:26:28.315" v="13887" actId="478"/>
          <ac:picMkLst>
            <pc:docMk/>
            <pc:sldMk cId="594572673" sldId="442"/>
            <ac:picMk id="5" creationId="{BA04007C-F210-4347-8461-2A18CB1219ED}"/>
          </ac:picMkLst>
        </pc:picChg>
        <pc:picChg chg="add mod">
          <ac:chgData name="Teja C, Radhakrishna" userId="fbbaa129-01dc-4f06-a548-d424180b29e3" providerId="ADAL" clId="{DF87EC3C-6EE8-4757-9756-12CC5EE5C1C1}" dt="2022-09-06T05:26:36.889" v="13891" actId="1076"/>
          <ac:picMkLst>
            <pc:docMk/>
            <pc:sldMk cId="594572673" sldId="442"/>
            <ac:picMk id="7" creationId="{A7657D91-41D2-4BEA-8FFC-B6847548C51B}"/>
          </ac:picMkLst>
        </pc:picChg>
      </pc:sldChg>
      <pc:sldChg chg="addSp delSp modSp new mod modClrScheme chgLayout">
        <pc:chgData name="Teja C, Radhakrishna" userId="fbbaa129-01dc-4f06-a548-d424180b29e3" providerId="ADAL" clId="{DF87EC3C-6EE8-4757-9756-12CC5EE5C1C1}" dt="2022-09-06T05:50:42.901" v="14172" actId="20577"/>
        <pc:sldMkLst>
          <pc:docMk/>
          <pc:sldMk cId="2678655366" sldId="443"/>
        </pc:sldMkLst>
        <pc:spChg chg="del mod ord">
          <ac:chgData name="Teja C, Radhakrishna" userId="fbbaa129-01dc-4f06-a548-d424180b29e3" providerId="ADAL" clId="{DF87EC3C-6EE8-4757-9756-12CC5EE5C1C1}" dt="2022-09-06T05:45:08.881" v="14067" actId="700"/>
          <ac:spMkLst>
            <pc:docMk/>
            <pc:sldMk cId="2678655366" sldId="443"/>
            <ac:spMk id="2" creationId="{A9A42D53-A55A-4A95-B6FD-52CD36FA6A46}"/>
          </ac:spMkLst>
        </pc:spChg>
        <pc:spChg chg="del mod ord">
          <ac:chgData name="Teja C, Radhakrishna" userId="fbbaa129-01dc-4f06-a548-d424180b29e3" providerId="ADAL" clId="{DF87EC3C-6EE8-4757-9756-12CC5EE5C1C1}" dt="2022-09-06T05:45:08.881" v="14067" actId="700"/>
          <ac:spMkLst>
            <pc:docMk/>
            <pc:sldMk cId="2678655366" sldId="443"/>
            <ac:spMk id="3" creationId="{FD7BCB4B-49B6-443C-B70D-736D3E94B6F5}"/>
          </ac:spMkLst>
        </pc:spChg>
        <pc:spChg chg="del">
          <ac:chgData name="Teja C, Radhakrishna" userId="fbbaa129-01dc-4f06-a548-d424180b29e3" providerId="ADAL" clId="{DF87EC3C-6EE8-4757-9756-12CC5EE5C1C1}" dt="2022-09-06T05:45:08.881" v="14067" actId="700"/>
          <ac:spMkLst>
            <pc:docMk/>
            <pc:sldMk cId="2678655366" sldId="443"/>
            <ac:spMk id="4" creationId="{B4595B05-2DF1-4726-BF16-10022647CBAB}"/>
          </ac:spMkLst>
        </pc:spChg>
        <pc:spChg chg="add mod ord">
          <ac:chgData name="Teja C, Radhakrishna" userId="fbbaa129-01dc-4f06-a548-d424180b29e3" providerId="ADAL" clId="{DF87EC3C-6EE8-4757-9756-12CC5EE5C1C1}" dt="2022-09-06T05:50:38.897" v="14169" actId="700"/>
          <ac:spMkLst>
            <pc:docMk/>
            <pc:sldMk cId="2678655366" sldId="443"/>
            <ac:spMk id="5" creationId="{3E426AE7-A7AC-44DF-9D48-7DB062322B2B}"/>
          </ac:spMkLst>
        </pc:spChg>
        <pc:spChg chg="add mod ord">
          <ac:chgData name="Teja C, Radhakrishna" userId="fbbaa129-01dc-4f06-a548-d424180b29e3" providerId="ADAL" clId="{DF87EC3C-6EE8-4757-9756-12CC5EE5C1C1}" dt="2022-09-06T05:50:38.918" v="14170" actId="27636"/>
          <ac:spMkLst>
            <pc:docMk/>
            <pc:sldMk cId="2678655366" sldId="443"/>
            <ac:spMk id="6" creationId="{F2DC8BBD-1C01-4632-A044-68A3D705457A}"/>
          </ac:spMkLst>
        </pc:spChg>
        <pc:spChg chg="add mod ord">
          <ac:chgData name="Teja C, Radhakrishna" userId="fbbaa129-01dc-4f06-a548-d424180b29e3" providerId="ADAL" clId="{DF87EC3C-6EE8-4757-9756-12CC5EE5C1C1}" dt="2022-09-06T05:50:42.901" v="14172" actId="20577"/>
          <ac:spMkLst>
            <pc:docMk/>
            <pc:sldMk cId="2678655366" sldId="443"/>
            <ac:spMk id="7" creationId="{8C223BBC-0028-4C10-AD17-D0CE8968B109}"/>
          </ac:spMkLst>
        </pc:spChg>
      </pc:sldChg>
      <pc:sldChg chg="addSp delSp modSp new mod">
        <pc:chgData name="Teja C, Radhakrishna" userId="fbbaa129-01dc-4f06-a548-d424180b29e3" providerId="ADAL" clId="{DF87EC3C-6EE8-4757-9756-12CC5EE5C1C1}" dt="2022-09-06T12:22:02.661" v="14747"/>
        <pc:sldMkLst>
          <pc:docMk/>
          <pc:sldMk cId="129264023" sldId="444"/>
        </pc:sldMkLst>
        <pc:spChg chg="mod">
          <ac:chgData name="Teja C, Radhakrishna" userId="fbbaa129-01dc-4f06-a548-d424180b29e3" providerId="ADAL" clId="{DF87EC3C-6EE8-4757-9756-12CC5EE5C1C1}" dt="2022-09-06T12:22:02.661" v="14747"/>
          <ac:spMkLst>
            <pc:docMk/>
            <pc:sldMk cId="129264023" sldId="444"/>
            <ac:spMk id="2" creationId="{BBF6D1E1-6188-4839-B457-6AAD780BE9E1}"/>
          </ac:spMkLst>
        </pc:spChg>
        <pc:spChg chg="mod">
          <ac:chgData name="Teja C, Radhakrishna" userId="fbbaa129-01dc-4f06-a548-d424180b29e3" providerId="ADAL" clId="{DF87EC3C-6EE8-4757-9756-12CC5EE5C1C1}" dt="2022-09-06T12:21:52.990" v="14746" actId="20577"/>
          <ac:spMkLst>
            <pc:docMk/>
            <pc:sldMk cId="129264023" sldId="444"/>
            <ac:spMk id="3" creationId="{30E16B09-C984-4F8F-AA15-C7805E6ED8C2}"/>
          </ac:spMkLst>
        </pc:spChg>
        <pc:spChg chg="del">
          <ac:chgData name="Teja C, Radhakrishna" userId="fbbaa129-01dc-4f06-a548-d424180b29e3" providerId="ADAL" clId="{DF87EC3C-6EE8-4757-9756-12CC5EE5C1C1}" dt="2022-09-06T12:19:27.742" v="14326" actId="22"/>
          <ac:spMkLst>
            <pc:docMk/>
            <pc:sldMk cId="129264023" sldId="444"/>
            <ac:spMk id="4" creationId="{3094A6E7-D00A-4CB1-BD58-A2668795389A}"/>
          </ac:spMkLst>
        </pc:spChg>
        <pc:picChg chg="add mod ord">
          <ac:chgData name="Teja C, Radhakrishna" userId="fbbaa129-01dc-4f06-a548-d424180b29e3" providerId="ADAL" clId="{DF87EC3C-6EE8-4757-9756-12CC5EE5C1C1}" dt="2022-09-06T12:19:27.742" v="14326" actId="22"/>
          <ac:picMkLst>
            <pc:docMk/>
            <pc:sldMk cId="129264023" sldId="444"/>
            <ac:picMk id="6" creationId="{FCCE7B0A-FEE5-4DB1-A7C1-B2D81E4BAEDB}"/>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06-Sep-22</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tx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accent1"/>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tx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accent2"/>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9" name="Rectangle 8">
            <a:extLst>
              <a:ext uri="{FF2B5EF4-FFF2-40B4-BE49-F238E27FC236}">
                <a16:creationId xmlns:a16="http://schemas.microsoft.com/office/drawing/2014/main" id="{1044D1EA-AB71-483D-A38D-B3B7B73FDE89}"/>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6BF3B183-64CC-4B66-856D-40373337AF1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522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5" name="Content Placeholder 4">
            <a:extLst>
              <a:ext uri="{FF2B5EF4-FFF2-40B4-BE49-F238E27FC236}">
                <a16:creationId xmlns:a16="http://schemas.microsoft.com/office/drawing/2014/main" id="{E882E257-2A76-E344-863C-0823669A239C}"/>
              </a:ext>
            </a:extLst>
          </p:cNvPr>
          <p:cNvSpPr>
            <a:spLocks noGrp="1"/>
          </p:cNvSpPr>
          <p:nvPr>
            <p:ph sz="quarter" idx="10"/>
          </p:nvPr>
        </p:nvSpPr>
        <p:spPr>
          <a:xfrm>
            <a:off x="571501" y="1524000"/>
            <a:ext cx="110108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D5EA1751-756A-4277-89A8-22853BBB6D43}"/>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C5E81FB-A40F-442D-9F46-93B86A7867F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59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amp; Content 2">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501" y="2139953"/>
            <a:ext cx="11010900" cy="4097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a:extLst>
              <a:ext uri="{FF2B5EF4-FFF2-40B4-BE49-F238E27FC236}">
                <a16:creationId xmlns:a16="http://schemas.microsoft.com/office/drawing/2014/main" id="{2EBDBCA7-2C63-493A-A58C-D158E3304A60}"/>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CB958B0C-7E1E-42D9-BA94-CF95319AC75D}"/>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9D0930BE-2EF7-4A27-B574-CC7F56E23EE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8216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13C756FD-D367-4604-947F-678A59EDCA72}"/>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8AFAB4E-A299-44C8-AACE-69AB51C1E61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D4F3A26-C068-4B72-A83B-34EFCA4E47A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0582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E678EEDD-B39B-424B-A23C-C9AFBEFC8D27}"/>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600D2CD-C9BB-4E5B-B736-64EC2EA21620}"/>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850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2">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5" name="Body Level One…">
            <a:extLst>
              <a:ext uri="{FF2B5EF4-FFF2-40B4-BE49-F238E27FC236}">
                <a16:creationId xmlns:a16="http://schemas.microsoft.com/office/drawing/2014/main" id="{DAF2E6DD-A697-4E26-BA6A-EF0449D7430B}"/>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6" name="Body Level One…">
            <a:extLst>
              <a:ext uri="{FF2B5EF4-FFF2-40B4-BE49-F238E27FC236}">
                <a16:creationId xmlns:a16="http://schemas.microsoft.com/office/drawing/2014/main" id="{028C5B46-7804-4459-9F82-F56352D0EE54}"/>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8" name="Picture Placeholder 4">
            <a:extLst>
              <a:ext uri="{FF2B5EF4-FFF2-40B4-BE49-F238E27FC236}">
                <a16:creationId xmlns:a16="http://schemas.microsoft.com/office/drawing/2014/main" id="{947F6B19-5E1B-43E2-BA93-7E68A56CB620}"/>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19" name="Picture Placeholder 4">
            <a:extLst>
              <a:ext uri="{FF2B5EF4-FFF2-40B4-BE49-F238E27FC236}">
                <a16:creationId xmlns:a16="http://schemas.microsoft.com/office/drawing/2014/main" id="{CDDC13B9-04CD-43E8-B565-A92ABD110AA2}"/>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21" name="Content Placeholder 2">
            <a:extLst>
              <a:ext uri="{FF2B5EF4-FFF2-40B4-BE49-F238E27FC236}">
                <a16:creationId xmlns:a16="http://schemas.microsoft.com/office/drawing/2014/main" id="{6F999432-84A5-47D5-B81D-D131E93A939B}"/>
              </a:ext>
            </a:extLst>
          </p:cNvPr>
          <p:cNvSpPr>
            <a:spLocks noGrp="1"/>
          </p:cNvSpPr>
          <p:nvPr>
            <p:ph sz="quarter" idx="32"/>
          </p:nvPr>
        </p:nvSpPr>
        <p:spPr>
          <a:xfrm>
            <a:off x="571500" y="2139952"/>
            <a:ext cx="5760344"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a:extLst>
              <a:ext uri="{FF2B5EF4-FFF2-40B4-BE49-F238E27FC236}">
                <a16:creationId xmlns:a16="http://schemas.microsoft.com/office/drawing/2014/main" id="{B65378F4-C669-453E-AB16-D61CB1EBDA73}"/>
              </a:ext>
            </a:extLst>
          </p:cNvPr>
          <p:cNvSpPr>
            <a:spLocks noGrp="1"/>
          </p:cNvSpPr>
          <p:nvPr>
            <p:ph type="body" sz="quarter" idx="29"/>
          </p:nvPr>
        </p:nvSpPr>
        <p:spPr>
          <a:xfrm>
            <a:off x="571501" y="1612901"/>
            <a:ext cx="57603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4" name="Rectangle 13">
            <a:extLst>
              <a:ext uri="{FF2B5EF4-FFF2-40B4-BE49-F238E27FC236}">
                <a16:creationId xmlns:a16="http://schemas.microsoft.com/office/drawing/2014/main" id="{DA888EEF-DC90-47D1-B68D-DAD1BA7BE42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D0F12B19-CF53-47D7-9EA3-459DABB1406B}"/>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052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ntent &amp; Pictur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403981"/>
            <a:ext cx="5129422" cy="6012186"/>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4" name="Content Placeholder 2">
            <a:extLst>
              <a:ext uri="{FF2B5EF4-FFF2-40B4-BE49-F238E27FC236}">
                <a16:creationId xmlns:a16="http://schemas.microsoft.com/office/drawing/2014/main" id="{7AB9BADD-04D4-4686-970E-FB0049CC09CC}"/>
              </a:ext>
            </a:extLst>
          </p:cNvPr>
          <p:cNvSpPr>
            <a:spLocks noGrp="1"/>
          </p:cNvSpPr>
          <p:nvPr>
            <p:ph sz="quarter" idx="27"/>
          </p:nvPr>
        </p:nvSpPr>
        <p:spPr>
          <a:xfrm>
            <a:off x="571500" y="2139952"/>
            <a:ext cx="5760344"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DA4378E-36CA-41C6-8E85-727E1F91A670}"/>
              </a:ext>
            </a:extLst>
          </p:cNvPr>
          <p:cNvSpPr>
            <a:spLocks noGrp="1"/>
          </p:cNvSpPr>
          <p:nvPr>
            <p:ph type="body" sz="quarter" idx="29"/>
          </p:nvPr>
        </p:nvSpPr>
        <p:spPr>
          <a:xfrm>
            <a:off x="571500" y="1612901"/>
            <a:ext cx="576034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FE14A5EA-7602-4C8C-B95C-5306CD887FF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CD435B75-DFD3-4791-ACEA-AF630FFAB9A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559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mp; 1 Horizontal Picture">
    <p:spTree>
      <p:nvGrpSpPr>
        <p:cNvPr id="1" name=""/>
        <p:cNvGrpSpPr/>
        <p:nvPr/>
      </p:nvGrpSpPr>
      <p:grpSpPr>
        <a:xfrm>
          <a:off x="0" y="0"/>
          <a:ext cx="0" cy="0"/>
          <a:chOff x="0" y="0"/>
          <a:chExt cx="0" cy="0"/>
        </a:xfrm>
      </p:grpSpPr>
      <p:sp>
        <p:nvSpPr>
          <p:cNvPr id="30" name="Title Text">
            <a:extLst>
              <a:ext uri="{FF2B5EF4-FFF2-40B4-BE49-F238E27FC236}">
                <a16:creationId xmlns:a16="http://schemas.microsoft.com/office/drawing/2014/main" id="{9F7D84C5-5DAC-2A42-8A41-9D307F3BF637}"/>
              </a:ext>
            </a:extLst>
          </p:cNvPr>
          <p:cNvSpPr txBox="1">
            <a:spLocks noGrp="1"/>
          </p:cNvSpPr>
          <p:nvPr>
            <p:ph type="title" hasCustomPrompt="1"/>
          </p:nvPr>
        </p:nvSpPr>
        <p:spPr>
          <a:xfrm>
            <a:off x="571500" y="571500"/>
            <a:ext cx="110109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Picture Placeholder 2">
            <a:extLst>
              <a:ext uri="{FF2B5EF4-FFF2-40B4-BE49-F238E27FC236}">
                <a16:creationId xmlns:a16="http://schemas.microsoft.com/office/drawing/2014/main" id="{088044E1-ECF5-4A18-811C-E489992140A2}"/>
              </a:ext>
            </a:extLst>
          </p:cNvPr>
          <p:cNvSpPr>
            <a:spLocks noGrp="1"/>
          </p:cNvSpPr>
          <p:nvPr>
            <p:ph type="pic" sz="quarter" idx="10"/>
          </p:nvPr>
        </p:nvSpPr>
        <p:spPr>
          <a:xfrm>
            <a:off x="396152" y="3513864"/>
            <a:ext cx="11347450" cy="2890837"/>
          </a:xfrm>
        </p:spPr>
        <p:txBody>
          <a:bodyPr/>
          <a:lstStyle/>
          <a:p>
            <a:r>
              <a:rPr lang="en-US"/>
              <a:t>Click icon to add picture</a:t>
            </a:r>
            <a:endParaRPr lang="en-US" dirty="0"/>
          </a:p>
        </p:txBody>
      </p:sp>
      <p:sp>
        <p:nvSpPr>
          <p:cNvPr id="5" name="Content Placeholder 4">
            <a:extLst>
              <a:ext uri="{FF2B5EF4-FFF2-40B4-BE49-F238E27FC236}">
                <a16:creationId xmlns:a16="http://schemas.microsoft.com/office/drawing/2014/main" id="{08289E3F-4BC9-4A42-9F40-7227194C57DB}"/>
              </a:ext>
            </a:extLst>
          </p:cNvPr>
          <p:cNvSpPr>
            <a:spLocks noGrp="1"/>
          </p:cNvSpPr>
          <p:nvPr>
            <p:ph sz="quarter" idx="11"/>
          </p:nvPr>
        </p:nvSpPr>
        <p:spPr>
          <a:xfrm>
            <a:off x="571500" y="1556672"/>
            <a:ext cx="11010900" cy="1788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9A88EB66-8674-4A4F-B55A-79488DD6B4DC}"/>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4FB9E7C7-FA12-4331-A70E-193D07092A46}"/>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927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Full Page Pictur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450550" y="450549"/>
            <a:ext cx="11305062" cy="5956776"/>
          </a:xfrm>
          <a:noFill/>
        </p:spPr>
        <p:txBody>
          <a:bodyPr/>
          <a:lstStyle/>
          <a:p>
            <a:r>
              <a:rPr lang="en-US"/>
              <a:t>Click icon to add picture</a:t>
            </a:r>
            <a:endParaRPr lang="en-US" dirty="0"/>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
        <p:nvSpPr>
          <p:cNvPr id="9" name="Rectangle 8">
            <a:extLst>
              <a:ext uri="{FF2B5EF4-FFF2-40B4-BE49-F238E27FC236}">
                <a16:creationId xmlns:a16="http://schemas.microsoft.com/office/drawing/2014/main" id="{54EAB082-32C5-47FD-9ECB-602F4FA1556E}"/>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C28E4005-6DA6-4443-A120-563FA414CBD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551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hart Exampl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A7C9FC2E-0D67-4420-A61E-1D363937D03F}"/>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9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bg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1"/>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1"/>
              </a:solidFill>
              <a:effectLst/>
              <a:uFillTx/>
              <a:latin typeface="+mn-lt"/>
              <a:ea typeface="+mn-ea"/>
              <a:cs typeface="+mn-cs"/>
              <a:sym typeface="Helvetica Neue"/>
            </a:endParaRPr>
          </a:p>
        </p:txBody>
      </p:sp>
      <p:pic>
        <p:nvPicPr>
          <p:cNvPr id="10" name="Image" descr="Image">
            <a:extLst>
              <a:ext uri="{FF2B5EF4-FFF2-40B4-BE49-F238E27FC236}">
                <a16:creationId xmlns:a16="http://schemas.microsoft.com/office/drawing/2014/main" id="{C6A53413-DBC6-A349-994F-CB2790ACF8D3}"/>
              </a:ext>
            </a:extLst>
          </p:cNvPr>
          <p:cNvPicPr>
            <a:picLocks noChangeAspect="1"/>
          </p:cNvPicPr>
          <p:nvPr userDrawn="1"/>
        </p:nvPicPr>
        <p:blipFill>
          <a:blip r:embed="rId37"/>
          <a:stretch>
            <a:fillRect/>
          </a:stretch>
        </p:blipFill>
        <p:spPr>
          <a:xfrm>
            <a:off x="11151433" y="6543018"/>
            <a:ext cx="491250" cy="1905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56" r:id="rId3"/>
    <p:sldLayoutId id="2147483759" r:id="rId4"/>
    <p:sldLayoutId id="2147483755" r:id="rId5"/>
    <p:sldLayoutId id="2147483722" r:id="rId6"/>
    <p:sldLayoutId id="2147483778" r:id="rId7"/>
    <p:sldLayoutId id="2147483724" r:id="rId8"/>
    <p:sldLayoutId id="2147483751" r:id="rId9"/>
    <p:sldLayoutId id="2147483730" r:id="rId10"/>
    <p:sldLayoutId id="2147483754" r:id="rId11"/>
    <p:sldLayoutId id="2147483761" r:id="rId12"/>
    <p:sldLayoutId id="2147483749" r:id="rId13"/>
    <p:sldLayoutId id="2147483746" r:id="rId14"/>
    <p:sldLayoutId id="2147483747" r:id="rId15"/>
    <p:sldLayoutId id="2147483769" r:id="rId16"/>
    <p:sldLayoutId id="2147483768" r:id="rId17"/>
    <p:sldLayoutId id="2147483723" r:id="rId18"/>
    <p:sldLayoutId id="2147483770" r:id="rId19"/>
    <p:sldLayoutId id="2147483771" r:id="rId20"/>
    <p:sldLayoutId id="2147483772" r:id="rId21"/>
    <p:sldLayoutId id="2147483752" r:id="rId22"/>
    <p:sldLayoutId id="2147483732" r:id="rId23"/>
    <p:sldLayoutId id="2147483758" r:id="rId24"/>
    <p:sldLayoutId id="2147483757" r:id="rId25"/>
    <p:sldLayoutId id="2147483779" r:id="rId26"/>
    <p:sldLayoutId id="2147483753" r:id="rId27"/>
    <p:sldLayoutId id="2147483763" r:id="rId28"/>
    <p:sldLayoutId id="2147483729" r:id="rId29"/>
    <p:sldLayoutId id="2147483760" r:id="rId30"/>
    <p:sldLayoutId id="2147483764" r:id="rId31"/>
    <p:sldLayoutId id="2147483745" r:id="rId32"/>
    <p:sldLayoutId id="2147483780" r:id="rId33"/>
    <p:sldLayoutId id="2147483744" r:id="rId34"/>
    <p:sldLayoutId id="214748375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3" pos="72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hub.docker.com/_/mongo" TargetMode="Externa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hub.docker.com/_/mongo-express" TargetMode="Externa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kubernetes.io/docs/setup/production-environment/container-runtime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kubernetes-sigs/metrics-server"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cloud.netapp.com/blog/azure-anf-blg-linux-nfs-server-how-to-set-up-server-and-client"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660343" y="2499508"/>
            <a:ext cx="9956891" cy="1091827"/>
          </a:xfrm>
        </p:spPr>
        <p:txBody>
          <a:bodyPr/>
          <a:lstStyle/>
          <a:p>
            <a:r>
              <a:rPr lang="en-US" sz="4000" b="1" dirty="0"/>
              <a:t>Kubernetes training</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505085" y="4865695"/>
            <a:ext cx="10267405" cy="326776"/>
          </a:xfrm>
        </p:spPr>
        <p:txBody>
          <a:bodyPr>
            <a:noAutofit/>
          </a:bodyPr>
          <a:lstStyle/>
          <a:p>
            <a:endParaRPr lang="en-US" sz="2400" dirty="0"/>
          </a:p>
        </p:txBody>
      </p:sp>
    </p:spTree>
    <p:extLst>
      <p:ext uri="{BB962C8B-B14F-4D97-AF65-F5344CB8AC3E}">
        <p14:creationId xmlns:p14="http://schemas.microsoft.com/office/powerpoint/2010/main" val="310293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Service and Ingress</a:t>
            </a:r>
          </a:p>
        </p:txBody>
      </p:sp>
      <p:sp>
        <p:nvSpPr>
          <p:cNvPr id="6" name="Content Placeholder 5">
            <a:extLst>
              <a:ext uri="{FF2B5EF4-FFF2-40B4-BE49-F238E27FC236}">
                <a16:creationId xmlns:a16="http://schemas.microsoft.com/office/drawing/2014/main" id="{00E26960-1B5A-4A43-AA9F-B4488761EF41}"/>
              </a:ext>
            </a:extLst>
          </p:cNvPr>
          <p:cNvSpPr>
            <a:spLocks noGrp="1"/>
          </p:cNvSpPr>
          <p:nvPr>
            <p:ph idx="27"/>
          </p:nvPr>
        </p:nvSpPr>
        <p:spPr/>
        <p:txBody>
          <a:bodyPr>
            <a:normAutofit/>
          </a:bodyPr>
          <a:lstStyle/>
          <a:p>
            <a:r>
              <a:rPr lang="en-US" dirty="0"/>
              <a:t>Service: NodePort example</a:t>
            </a:r>
          </a:p>
          <a:p>
            <a:endParaRPr lang="en-US" dirty="0"/>
          </a:p>
        </p:txBody>
      </p:sp>
      <p:sp>
        <p:nvSpPr>
          <p:cNvPr id="7" name="Content Placeholder 6">
            <a:extLst>
              <a:ext uri="{FF2B5EF4-FFF2-40B4-BE49-F238E27FC236}">
                <a16:creationId xmlns:a16="http://schemas.microsoft.com/office/drawing/2014/main" id="{C6ED014C-6D05-41B8-9BFE-88827BDBC331}"/>
              </a:ext>
            </a:extLst>
          </p:cNvPr>
          <p:cNvSpPr>
            <a:spLocks noGrp="1"/>
          </p:cNvSpPr>
          <p:nvPr>
            <p:ph idx="28"/>
          </p:nvPr>
        </p:nvSpPr>
        <p:spPr/>
        <p:txBody>
          <a:bodyPr>
            <a:normAutofit fontScale="55000" lnSpcReduction="20000"/>
          </a:bodyPr>
          <a:lstStyle/>
          <a:p>
            <a:r>
              <a:rPr lang="en-US" dirty="0"/>
              <a:t>Ingress: Along with traffic routing, it also provides security features like SSL, HTTPS, etc.</a:t>
            </a:r>
          </a:p>
        </p:txBody>
      </p:sp>
      <p:sp>
        <p:nvSpPr>
          <p:cNvPr id="15" name="Picture Placeholder 14">
            <a:extLst>
              <a:ext uri="{FF2B5EF4-FFF2-40B4-BE49-F238E27FC236}">
                <a16:creationId xmlns:a16="http://schemas.microsoft.com/office/drawing/2014/main" id="{671253AE-EA25-4822-BFDE-495EE867C3B1}"/>
              </a:ext>
            </a:extLst>
          </p:cNvPr>
          <p:cNvSpPr>
            <a:spLocks noGrp="1"/>
          </p:cNvSpPr>
          <p:nvPr>
            <p:ph type="pic" sz="quarter" idx="30"/>
          </p:nvPr>
        </p:nvSpPr>
        <p:spPr/>
      </p:sp>
      <p:sp>
        <p:nvSpPr>
          <p:cNvPr id="16" name="Picture Placeholder 15">
            <a:extLst>
              <a:ext uri="{FF2B5EF4-FFF2-40B4-BE49-F238E27FC236}">
                <a16:creationId xmlns:a16="http://schemas.microsoft.com/office/drawing/2014/main" id="{B9591884-CBE1-4C47-AB5C-963F9D5157A0}"/>
              </a:ext>
            </a:extLst>
          </p:cNvPr>
          <p:cNvSpPr>
            <a:spLocks noGrp="1"/>
          </p:cNvSpPr>
          <p:nvPr>
            <p:ph type="pic" sz="quarter" idx="31"/>
          </p:nvPr>
        </p:nvSpPr>
        <p:spPr/>
      </p:sp>
      <p:sp>
        <p:nvSpPr>
          <p:cNvPr id="18" name="Content Placeholder 17">
            <a:extLst>
              <a:ext uri="{FF2B5EF4-FFF2-40B4-BE49-F238E27FC236}">
                <a16:creationId xmlns:a16="http://schemas.microsoft.com/office/drawing/2014/main" id="{B3F9E209-2976-4E56-B208-E236DC9B4C6D}"/>
              </a:ext>
            </a:extLst>
          </p:cNvPr>
          <p:cNvSpPr>
            <a:spLocks noGrp="1"/>
          </p:cNvSpPr>
          <p:nvPr>
            <p:ph sz="quarter" idx="32"/>
          </p:nvPr>
        </p:nvSpPr>
        <p:spPr/>
        <p:txBody>
          <a:bodyPr>
            <a:normAutofit fontScale="92500"/>
          </a:bodyPr>
          <a:lstStyle/>
          <a:p>
            <a:pPr lvl="1"/>
            <a:r>
              <a:rPr lang="en-US" dirty="0"/>
              <a:t>Pods might destroy anytime, and new ones will be created based on the requirement.</a:t>
            </a:r>
          </a:p>
          <a:p>
            <a:pPr lvl="1"/>
            <a:r>
              <a:rPr lang="en-US" dirty="0"/>
              <a:t>Since pod IPs are not reliable and will be updated for every Pod recreation, using pod IP is not an efficient way to interact.</a:t>
            </a:r>
          </a:p>
          <a:p>
            <a:pPr lvl="1"/>
            <a:r>
              <a:rPr lang="en-US" dirty="0"/>
              <a:t>Service on the other hand will be static and remain same even if the pod restarts.</a:t>
            </a:r>
          </a:p>
          <a:p>
            <a:pPr lvl="1"/>
            <a:r>
              <a:rPr lang="en-US" dirty="0"/>
              <a:t>There are 3 types in the Service namely ClusterIP, NodePort, LoadBalancer.</a:t>
            </a:r>
          </a:p>
          <a:p>
            <a:endParaRPr lang="en-US" dirty="0"/>
          </a:p>
        </p:txBody>
      </p:sp>
      <p:sp>
        <p:nvSpPr>
          <p:cNvPr id="14" name="Text Placeholder 13">
            <a:extLst>
              <a:ext uri="{FF2B5EF4-FFF2-40B4-BE49-F238E27FC236}">
                <a16:creationId xmlns:a16="http://schemas.microsoft.com/office/drawing/2014/main" id="{F2A70D74-8CEB-4513-814D-05B2E2EA614C}"/>
              </a:ext>
            </a:extLst>
          </p:cNvPr>
          <p:cNvSpPr>
            <a:spLocks noGrp="1"/>
          </p:cNvSpPr>
          <p:nvPr>
            <p:ph type="body" sz="quarter" idx="29"/>
          </p:nvPr>
        </p:nvSpPr>
        <p:spPr/>
        <p:txBody>
          <a:bodyPr/>
          <a:lstStyle/>
          <a:p>
            <a:r>
              <a:rPr lang="en-US" dirty="0"/>
              <a:t>A way to interact with the pods</a:t>
            </a:r>
          </a:p>
        </p:txBody>
      </p:sp>
      <p:pic>
        <p:nvPicPr>
          <p:cNvPr id="10" name="Picture 9">
            <a:extLst>
              <a:ext uri="{FF2B5EF4-FFF2-40B4-BE49-F238E27FC236}">
                <a16:creationId xmlns:a16="http://schemas.microsoft.com/office/drawing/2014/main" id="{4A322D08-1AF6-4043-BA0A-FF3F0551CB19}"/>
              </a:ext>
            </a:extLst>
          </p:cNvPr>
          <p:cNvPicPr>
            <a:picLocks noChangeAspect="1"/>
          </p:cNvPicPr>
          <p:nvPr/>
        </p:nvPicPr>
        <p:blipFill>
          <a:blip r:embed="rId2"/>
          <a:stretch>
            <a:fillRect/>
          </a:stretch>
        </p:blipFill>
        <p:spPr>
          <a:xfrm>
            <a:off x="6884222" y="654237"/>
            <a:ext cx="1761820" cy="2111700"/>
          </a:xfrm>
          <a:prstGeom prst="rect">
            <a:avLst/>
          </a:prstGeom>
        </p:spPr>
      </p:pic>
      <p:pic>
        <p:nvPicPr>
          <p:cNvPr id="11" name="Picture 10">
            <a:extLst>
              <a:ext uri="{FF2B5EF4-FFF2-40B4-BE49-F238E27FC236}">
                <a16:creationId xmlns:a16="http://schemas.microsoft.com/office/drawing/2014/main" id="{229BC954-2337-408A-A47D-E0A839071FD5}"/>
              </a:ext>
            </a:extLst>
          </p:cNvPr>
          <p:cNvPicPr>
            <a:picLocks noChangeAspect="1"/>
          </p:cNvPicPr>
          <p:nvPr/>
        </p:nvPicPr>
        <p:blipFill>
          <a:blip r:embed="rId3"/>
          <a:stretch>
            <a:fillRect/>
          </a:stretch>
        </p:blipFill>
        <p:spPr>
          <a:xfrm>
            <a:off x="8762235" y="4433019"/>
            <a:ext cx="2474335" cy="294667"/>
          </a:xfrm>
          <a:prstGeom prst="rect">
            <a:avLst/>
          </a:prstGeom>
        </p:spPr>
      </p:pic>
      <p:pic>
        <p:nvPicPr>
          <p:cNvPr id="13" name="Picture 12">
            <a:extLst>
              <a:ext uri="{FF2B5EF4-FFF2-40B4-BE49-F238E27FC236}">
                <a16:creationId xmlns:a16="http://schemas.microsoft.com/office/drawing/2014/main" id="{CEFFA166-74FC-4C2A-8197-FE4EF2852FAA}"/>
              </a:ext>
            </a:extLst>
          </p:cNvPr>
          <p:cNvPicPr>
            <a:picLocks noChangeAspect="1"/>
          </p:cNvPicPr>
          <p:nvPr/>
        </p:nvPicPr>
        <p:blipFill>
          <a:blip r:embed="rId4"/>
          <a:stretch>
            <a:fillRect/>
          </a:stretch>
        </p:blipFill>
        <p:spPr>
          <a:xfrm>
            <a:off x="8827575" y="1380576"/>
            <a:ext cx="2220007" cy="265077"/>
          </a:xfrm>
          <a:prstGeom prst="rect">
            <a:avLst/>
          </a:prstGeom>
        </p:spPr>
      </p:pic>
      <p:pic>
        <p:nvPicPr>
          <p:cNvPr id="9" name="Picture 8">
            <a:extLst>
              <a:ext uri="{FF2B5EF4-FFF2-40B4-BE49-F238E27FC236}">
                <a16:creationId xmlns:a16="http://schemas.microsoft.com/office/drawing/2014/main" id="{0862F589-256F-4AB1-9479-26AF16455E31}"/>
              </a:ext>
            </a:extLst>
          </p:cNvPr>
          <p:cNvPicPr>
            <a:picLocks noChangeAspect="1"/>
          </p:cNvPicPr>
          <p:nvPr/>
        </p:nvPicPr>
        <p:blipFill>
          <a:blip r:embed="rId5"/>
          <a:stretch>
            <a:fillRect/>
          </a:stretch>
        </p:blipFill>
        <p:spPr>
          <a:xfrm>
            <a:off x="6884222" y="3625128"/>
            <a:ext cx="1708793" cy="2149695"/>
          </a:xfrm>
          <a:prstGeom prst="rect">
            <a:avLst/>
          </a:prstGeom>
        </p:spPr>
      </p:pic>
    </p:spTree>
    <p:extLst>
      <p:ext uri="{BB962C8B-B14F-4D97-AF65-F5344CB8AC3E}">
        <p14:creationId xmlns:p14="http://schemas.microsoft.com/office/powerpoint/2010/main" val="21691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3D327F-5FF5-431E-899D-A7EC1D5B8D71}"/>
              </a:ext>
            </a:extLst>
          </p:cNvPr>
          <p:cNvSpPr>
            <a:spLocks noGrp="1"/>
          </p:cNvSpPr>
          <p:nvPr>
            <p:ph type="title"/>
          </p:nvPr>
        </p:nvSpPr>
        <p:spPr>
          <a:xfrm>
            <a:off x="571500" y="571501"/>
            <a:ext cx="11010901" cy="952500"/>
          </a:xfrm>
        </p:spPr>
        <p:txBody>
          <a:bodyPr>
            <a:normAutofit/>
          </a:bodyPr>
          <a:lstStyle/>
          <a:p>
            <a:r>
              <a:rPr lang="en-US" dirty="0"/>
              <a:t>Service types</a:t>
            </a:r>
          </a:p>
        </p:txBody>
      </p:sp>
      <p:pic>
        <p:nvPicPr>
          <p:cNvPr id="3074" name="Picture 2">
            <a:extLst>
              <a:ext uri="{FF2B5EF4-FFF2-40B4-BE49-F238E27FC236}">
                <a16:creationId xmlns:a16="http://schemas.microsoft.com/office/drawing/2014/main" id="{5C4D265A-4FD5-4551-99F9-88639C4E5BB9}"/>
              </a:ext>
            </a:extLst>
          </p:cNvPr>
          <p:cNvPicPr>
            <a:picLocks noGrp="1" noChangeAspect="1" noChangeArrowheads="1"/>
          </p:cNvPicPr>
          <p:nvPr>
            <p:ph sz="quarter" idx="27"/>
          </p:nvPr>
        </p:nvPicPr>
        <p:blipFill>
          <a:blip r:embed="rId2">
            <a:extLst>
              <a:ext uri="{28A0092B-C50C-407E-A947-70E740481C1C}">
                <a14:useLocalDpi xmlns:a14="http://schemas.microsoft.com/office/drawing/2010/main" val="0"/>
              </a:ext>
            </a:extLst>
          </a:blip>
          <a:stretch>
            <a:fillRect/>
          </a:stretch>
        </p:blipFill>
        <p:spPr bwMode="auto">
          <a:xfrm>
            <a:off x="750800" y="1673402"/>
            <a:ext cx="4929924" cy="4584830"/>
          </a:xfrm>
          <a:prstGeom prst="rect">
            <a:avLst/>
          </a:prstGeom>
          <a:solidFill>
            <a:srgbClr val="FFFFFF"/>
          </a:solidFill>
        </p:spPr>
      </p:pic>
      <p:sp>
        <p:nvSpPr>
          <p:cNvPr id="3079" name="Content Placeholder 3">
            <a:extLst>
              <a:ext uri="{FF2B5EF4-FFF2-40B4-BE49-F238E27FC236}">
                <a16:creationId xmlns:a16="http://schemas.microsoft.com/office/drawing/2014/main" id="{BDCC1C6E-DE89-4422-2F4B-5E231FBD411E}"/>
              </a:ext>
            </a:extLst>
          </p:cNvPr>
          <p:cNvSpPr>
            <a:spLocks noGrp="1"/>
          </p:cNvSpPr>
          <p:nvPr>
            <p:ph sz="quarter" idx="28"/>
          </p:nvPr>
        </p:nvSpPr>
        <p:spPr>
          <a:xfrm>
            <a:off x="6289113" y="1673402"/>
            <a:ext cx="5288525" cy="4584830"/>
          </a:xfrm>
        </p:spPr>
        <p:txBody>
          <a:bodyPr>
            <a:normAutofit fontScale="70000" lnSpcReduction="20000"/>
          </a:bodyPr>
          <a:lstStyle/>
          <a:p>
            <a:r>
              <a:rPr lang="en-US" dirty="0"/>
              <a:t>ClusterIP: Accessible only within the cluster.</a:t>
            </a:r>
          </a:p>
          <a:p>
            <a:r>
              <a:rPr lang="en-US" dirty="0"/>
              <a:t>NodePort: Opens a port on Node to listen for incoming traffic.</a:t>
            </a:r>
          </a:p>
          <a:p>
            <a:r>
              <a:rPr lang="en-US" dirty="0"/>
              <a:t>LoadBalancer: </a:t>
            </a:r>
          </a:p>
          <a:p>
            <a:pPr lvl="1"/>
            <a:r>
              <a:rPr lang="en-US" dirty="0"/>
              <a:t>Routes the traffic from external browser to Pods. </a:t>
            </a:r>
          </a:p>
          <a:p>
            <a:pPr lvl="1"/>
            <a:r>
              <a:rPr lang="en-US" dirty="0"/>
              <a:t>Can only forward to one Service. </a:t>
            </a:r>
          </a:p>
          <a:p>
            <a:pPr lvl="1"/>
            <a:r>
              <a:rPr lang="en-US" dirty="0"/>
              <a:t>Not a member of cluster</a:t>
            </a:r>
          </a:p>
          <a:p>
            <a:r>
              <a:rPr lang="en-US" dirty="0"/>
              <a:t>Ingress:</a:t>
            </a:r>
          </a:p>
          <a:p>
            <a:pPr lvl="1"/>
            <a:r>
              <a:rPr lang="en-US" dirty="0"/>
              <a:t>Can route the traffic to different services.</a:t>
            </a:r>
          </a:p>
          <a:p>
            <a:pPr lvl="1"/>
            <a:r>
              <a:rPr lang="en-US" dirty="0"/>
              <a:t>Internal to the Cluster.</a:t>
            </a:r>
          </a:p>
          <a:p>
            <a:pPr lvl="1"/>
            <a:r>
              <a:rPr lang="en-US" dirty="0"/>
              <a:t>Can also provide Security features like SSL and TLS for HTTPS connection</a:t>
            </a:r>
          </a:p>
        </p:txBody>
      </p:sp>
    </p:spTree>
    <p:extLst>
      <p:ext uri="{BB962C8B-B14F-4D97-AF65-F5344CB8AC3E}">
        <p14:creationId xmlns:p14="http://schemas.microsoft.com/office/powerpoint/2010/main" val="5741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6357A-F02E-43EA-A21C-B3BEBC2E911F}"/>
              </a:ext>
            </a:extLst>
          </p:cNvPr>
          <p:cNvSpPr>
            <a:spLocks noGrp="1"/>
          </p:cNvSpPr>
          <p:nvPr>
            <p:ph type="title"/>
          </p:nvPr>
        </p:nvSpPr>
        <p:spPr/>
        <p:txBody>
          <a:bodyPr/>
          <a:lstStyle/>
          <a:p>
            <a:r>
              <a:rPr lang="en-US" dirty="0"/>
              <a:t>Service binding to pods</a:t>
            </a:r>
          </a:p>
        </p:txBody>
      </p:sp>
      <p:pic>
        <p:nvPicPr>
          <p:cNvPr id="14" name="Content Placeholder 13">
            <a:extLst>
              <a:ext uri="{FF2B5EF4-FFF2-40B4-BE49-F238E27FC236}">
                <a16:creationId xmlns:a16="http://schemas.microsoft.com/office/drawing/2014/main" id="{37C868A2-4CDE-4C31-8697-EBA62E7876F1}"/>
              </a:ext>
            </a:extLst>
          </p:cNvPr>
          <p:cNvPicPr>
            <a:picLocks noGrp="1" noChangeAspect="1"/>
          </p:cNvPicPr>
          <p:nvPr>
            <p:ph sz="quarter" idx="27"/>
          </p:nvPr>
        </p:nvPicPr>
        <p:blipFill>
          <a:blip r:embed="rId2"/>
          <a:stretch>
            <a:fillRect/>
          </a:stretch>
        </p:blipFill>
        <p:spPr>
          <a:xfrm>
            <a:off x="571500" y="2414148"/>
            <a:ext cx="5287963" cy="3102854"/>
          </a:xfrm>
        </p:spPr>
      </p:pic>
      <p:sp>
        <p:nvSpPr>
          <p:cNvPr id="12" name="Content Placeholder 11">
            <a:extLst>
              <a:ext uri="{FF2B5EF4-FFF2-40B4-BE49-F238E27FC236}">
                <a16:creationId xmlns:a16="http://schemas.microsoft.com/office/drawing/2014/main" id="{A844B938-5C27-49DE-9BB7-BD849CD1D435}"/>
              </a:ext>
            </a:extLst>
          </p:cNvPr>
          <p:cNvSpPr>
            <a:spLocks noGrp="1"/>
          </p:cNvSpPr>
          <p:nvPr>
            <p:ph sz="quarter" idx="28"/>
          </p:nvPr>
        </p:nvSpPr>
        <p:spPr/>
        <p:txBody>
          <a:bodyPr/>
          <a:lstStyle/>
          <a:p>
            <a:r>
              <a:rPr lang="en-US" dirty="0"/>
              <a:t>Service will find all the pods that are having the same labels as mentioned in selectors section of Service definition and attach to it.</a:t>
            </a:r>
          </a:p>
          <a:p>
            <a:r>
              <a:rPr lang="en-US" dirty="0"/>
              <a:t>An example of NodePort service is shown where user can access the Pods using Node IP and Node Port.</a:t>
            </a:r>
          </a:p>
        </p:txBody>
      </p:sp>
    </p:spTree>
    <p:extLst>
      <p:ext uri="{BB962C8B-B14F-4D97-AF65-F5344CB8AC3E}">
        <p14:creationId xmlns:p14="http://schemas.microsoft.com/office/powerpoint/2010/main" val="61773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5843623-588E-4C82-8307-BBF188E66430}"/>
              </a:ext>
            </a:extLst>
          </p:cNvPr>
          <p:cNvSpPr>
            <a:spLocks noGrp="1"/>
          </p:cNvSpPr>
          <p:nvPr>
            <p:ph sz="quarter" idx="28"/>
          </p:nvPr>
        </p:nvSpPr>
        <p:spPr/>
        <p:txBody>
          <a:bodyPr>
            <a:normAutofit/>
          </a:bodyPr>
          <a:lstStyle/>
          <a:p>
            <a:r>
              <a:rPr lang="en-US" sz="1800" dirty="0"/>
              <a:t>By default, all the components will be created in </a:t>
            </a:r>
            <a:r>
              <a:rPr lang="en-US" sz="1800" b="1" dirty="0"/>
              <a:t>default</a:t>
            </a:r>
            <a:r>
              <a:rPr lang="en-US" sz="1800" dirty="0"/>
              <a:t> namespace</a:t>
            </a:r>
          </a:p>
          <a:p>
            <a:r>
              <a:rPr lang="en-US" sz="1800" b="1" dirty="0"/>
              <a:t>Kubectl get ns</a:t>
            </a:r>
            <a:r>
              <a:rPr lang="en-US" sz="1800" dirty="0"/>
              <a:t> will list all the namespaces available in the cluster</a:t>
            </a:r>
          </a:p>
        </p:txBody>
      </p:sp>
      <p:sp>
        <p:nvSpPr>
          <p:cNvPr id="2" name="Title 1">
            <a:extLst>
              <a:ext uri="{FF2B5EF4-FFF2-40B4-BE49-F238E27FC236}">
                <a16:creationId xmlns:a16="http://schemas.microsoft.com/office/drawing/2014/main" id="{1DA248C8-F4AB-44FC-B367-48DDEE3B74B1}"/>
              </a:ext>
            </a:extLst>
          </p:cNvPr>
          <p:cNvSpPr>
            <a:spLocks noGrp="1"/>
          </p:cNvSpPr>
          <p:nvPr>
            <p:ph type="title"/>
          </p:nvPr>
        </p:nvSpPr>
        <p:spPr/>
        <p:txBody>
          <a:bodyPr/>
          <a:lstStyle/>
          <a:p>
            <a:r>
              <a:rPr lang="en-US" dirty="0"/>
              <a:t>Kubernetes Namespaces</a:t>
            </a:r>
          </a:p>
        </p:txBody>
      </p:sp>
      <p:sp>
        <p:nvSpPr>
          <p:cNvPr id="8" name="Content Placeholder 7">
            <a:extLst>
              <a:ext uri="{FF2B5EF4-FFF2-40B4-BE49-F238E27FC236}">
                <a16:creationId xmlns:a16="http://schemas.microsoft.com/office/drawing/2014/main" id="{4B611CAF-3A3F-4380-9AA1-8FEA70C98525}"/>
              </a:ext>
            </a:extLst>
          </p:cNvPr>
          <p:cNvSpPr>
            <a:spLocks noGrp="1"/>
          </p:cNvSpPr>
          <p:nvPr>
            <p:ph sz="quarter" idx="27"/>
          </p:nvPr>
        </p:nvSpPr>
        <p:spPr/>
        <p:txBody>
          <a:bodyPr>
            <a:normAutofit fontScale="55000" lnSpcReduction="20000"/>
          </a:bodyPr>
          <a:lstStyle/>
          <a:p>
            <a:r>
              <a:rPr lang="en-US" dirty="0"/>
              <a:t>In a simple cluster where only few deployments are running, it’s simple to manage them and make sure we avoid accidentally overriding.</a:t>
            </a:r>
          </a:p>
          <a:p>
            <a:r>
              <a:rPr lang="en-US" dirty="0"/>
              <a:t>As the components in the Cluster increases, it’ll become difficult to manage and keep track of all resources allocated to one deployment.</a:t>
            </a:r>
          </a:p>
          <a:p>
            <a:r>
              <a:rPr lang="en-US" dirty="0"/>
              <a:t>Also, if the cluster is shared by multiple teams, there will be a scenario where one team will override the deployment by another team unknowingly.</a:t>
            </a:r>
          </a:p>
          <a:p>
            <a:r>
              <a:rPr lang="en-US" dirty="0"/>
              <a:t>To avoid these kind of issues and to make the monitoring easy, Namespace concept is introduced.</a:t>
            </a:r>
          </a:p>
          <a:p>
            <a:r>
              <a:rPr lang="en-US" dirty="0"/>
              <a:t>This make sures that the deployments in each NS is isolated and won’t interfere with others.</a:t>
            </a:r>
          </a:p>
          <a:p>
            <a:r>
              <a:rPr lang="en-US" dirty="0"/>
              <a:t>Along with this isolation, we can also limit the resources like CPUs, RAM to make sure other components won’t thrive for resources</a:t>
            </a:r>
          </a:p>
          <a:p>
            <a:r>
              <a:rPr lang="en-US" sz="2800" dirty="0"/>
              <a:t>In the example we can see that the same set of applications are running in different NSs.</a:t>
            </a:r>
            <a:endParaRPr lang="en-US" dirty="0"/>
          </a:p>
          <a:p>
            <a:endParaRPr lang="en-US" dirty="0"/>
          </a:p>
        </p:txBody>
      </p:sp>
      <p:pic>
        <p:nvPicPr>
          <p:cNvPr id="13" name="Picture 4" descr="Azure AKS Kubernetes Namespaces Introduction - Azure Kubernetes Service">
            <a:extLst>
              <a:ext uri="{FF2B5EF4-FFF2-40B4-BE49-F238E27FC236}">
                <a16:creationId xmlns:a16="http://schemas.microsoft.com/office/drawing/2014/main" id="{4A15DF14-9984-414A-84A7-99028A747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231" y="3253892"/>
            <a:ext cx="5191905" cy="2702820"/>
          </a:xfrm>
          <a:prstGeom prst="rect">
            <a:avLst/>
          </a:prstGeom>
          <a:noFill/>
          <a:ln w="12700">
            <a:miter lim="400000"/>
          </a:ln>
          <a:extLst>
            <a:ext uri="{909E8E84-426E-40DD-AFC4-6F175D3DCCD1}">
              <a14:hiddenFill xmlns:a14="http://schemas.microsoft.com/office/drawing/2010/main">
                <a:solidFill>
                  <a:srgbClr val="FFFFFF"/>
                </a:solidFill>
              </a14:hiddenFill>
            </a:ex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28589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1</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fontScale="92500"/>
          </a:bodyPr>
          <a:lstStyle/>
          <a:p>
            <a:pPr>
              <a:lnSpc>
                <a:spcPct val="90000"/>
              </a:lnSpc>
            </a:pPr>
            <a:r>
              <a:rPr lang="en-US" sz="2400"/>
              <a:t>A web application listening on a port and responding with message upon requesting</a:t>
            </a:r>
          </a:p>
        </p:txBody>
      </p:sp>
    </p:spTree>
    <p:extLst>
      <p:ext uri="{BB962C8B-B14F-4D97-AF65-F5344CB8AC3E}">
        <p14:creationId xmlns:p14="http://schemas.microsoft.com/office/powerpoint/2010/main" val="6654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AD24A6-CA24-4041-B954-A7EB5E861DDD}"/>
              </a:ext>
            </a:extLst>
          </p:cNvPr>
          <p:cNvSpPr>
            <a:spLocks noGrp="1"/>
          </p:cNvSpPr>
          <p:nvPr>
            <p:ph type="title"/>
          </p:nvPr>
        </p:nvSpPr>
        <p:spPr/>
        <p:txBody>
          <a:bodyPr/>
          <a:lstStyle/>
          <a:p>
            <a:r>
              <a:rPr lang="en-US" dirty="0"/>
              <a:t>Demo 1 add concept content here</a:t>
            </a:r>
          </a:p>
        </p:txBody>
      </p:sp>
      <p:sp>
        <p:nvSpPr>
          <p:cNvPr id="6" name="Content Placeholder 5">
            <a:extLst>
              <a:ext uri="{FF2B5EF4-FFF2-40B4-BE49-F238E27FC236}">
                <a16:creationId xmlns:a16="http://schemas.microsoft.com/office/drawing/2014/main" id="{55CEAB8A-1C64-4F12-AF7B-56BC2E6F6558}"/>
              </a:ext>
            </a:extLst>
          </p:cNvPr>
          <p:cNvSpPr>
            <a:spLocks noGrp="1"/>
          </p:cNvSpPr>
          <p:nvPr>
            <p:ph sz="quarter" idx="28"/>
          </p:nvPr>
        </p:nvSpPr>
        <p:spPr/>
        <p:txBody>
          <a:bodyPr/>
          <a:lstStyle/>
          <a:p>
            <a:endParaRPr lang="en-US" dirty="0"/>
          </a:p>
        </p:txBody>
      </p:sp>
      <p:sp>
        <p:nvSpPr>
          <p:cNvPr id="14" name="Rectangle: Rounded Corners 13">
            <a:extLst>
              <a:ext uri="{FF2B5EF4-FFF2-40B4-BE49-F238E27FC236}">
                <a16:creationId xmlns:a16="http://schemas.microsoft.com/office/drawing/2014/main" id="{D455113E-B1BE-42DF-A1CB-D374DDFDABA2}"/>
              </a:ext>
            </a:extLst>
          </p:cNvPr>
          <p:cNvSpPr/>
          <p:nvPr/>
        </p:nvSpPr>
        <p:spPr>
          <a:xfrm>
            <a:off x="8833337" y="3445663"/>
            <a:ext cx="1342293" cy="757060"/>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4AA164C2-3C34-48EB-AF01-99BA558FE4A3}"/>
              </a:ext>
            </a:extLst>
          </p:cNvPr>
          <p:cNvSpPr/>
          <p:nvPr/>
        </p:nvSpPr>
        <p:spPr>
          <a:xfrm>
            <a:off x="6418385" y="3470031"/>
            <a:ext cx="1236784" cy="732692"/>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Rounded Corners 15">
            <a:extLst>
              <a:ext uri="{FF2B5EF4-FFF2-40B4-BE49-F238E27FC236}">
                <a16:creationId xmlns:a16="http://schemas.microsoft.com/office/drawing/2014/main" id="{A33AAA41-CA7D-4DAE-81AB-31D3687C6B9D}"/>
              </a:ext>
            </a:extLst>
          </p:cNvPr>
          <p:cNvSpPr/>
          <p:nvPr/>
        </p:nvSpPr>
        <p:spPr>
          <a:xfrm>
            <a:off x="4003432" y="3470031"/>
            <a:ext cx="1236784" cy="732692"/>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Rounded Corners 16">
            <a:extLst>
              <a:ext uri="{FF2B5EF4-FFF2-40B4-BE49-F238E27FC236}">
                <a16:creationId xmlns:a16="http://schemas.microsoft.com/office/drawing/2014/main" id="{A3066062-AE07-41CF-82B2-C8B2910A536C}"/>
              </a:ext>
            </a:extLst>
          </p:cNvPr>
          <p:cNvSpPr/>
          <p:nvPr/>
        </p:nvSpPr>
        <p:spPr>
          <a:xfrm>
            <a:off x="1781908" y="3507209"/>
            <a:ext cx="1236784" cy="658336"/>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Rounded Corners 17">
            <a:extLst>
              <a:ext uri="{FF2B5EF4-FFF2-40B4-BE49-F238E27FC236}">
                <a16:creationId xmlns:a16="http://schemas.microsoft.com/office/drawing/2014/main" id="{8B196D96-D95F-45F3-A6C4-802F67B258E8}"/>
              </a:ext>
            </a:extLst>
          </p:cNvPr>
          <p:cNvSpPr/>
          <p:nvPr/>
        </p:nvSpPr>
        <p:spPr>
          <a:xfrm>
            <a:off x="9649238" y="3887455"/>
            <a:ext cx="398584" cy="249714"/>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dirty="0">
                <a:solidFill>
                  <a:srgbClr val="FFFFFF"/>
                </a:solidFill>
                <a:latin typeface="Helvetica Neue Medium"/>
                <a:ea typeface="Helvetica Neue Medium"/>
                <a:cs typeface="Helvetica Neue Medium"/>
                <a:sym typeface="Helvetica Neue Medium"/>
              </a:rPr>
              <a:t>WL</a:t>
            </a:r>
            <a:endParaRPr kumimoji="0" lang="en-US" sz="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Rounded Corners 19">
            <a:extLst>
              <a:ext uri="{FF2B5EF4-FFF2-40B4-BE49-F238E27FC236}">
                <a16:creationId xmlns:a16="http://schemas.microsoft.com/office/drawing/2014/main" id="{83FAE988-EC30-4EE3-9A5F-80E6002C5D97}"/>
              </a:ext>
            </a:extLst>
          </p:cNvPr>
          <p:cNvSpPr/>
          <p:nvPr/>
        </p:nvSpPr>
        <p:spPr>
          <a:xfrm>
            <a:off x="9252438" y="4254219"/>
            <a:ext cx="596092"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Pod</a:t>
            </a:r>
          </a:p>
        </p:txBody>
      </p:sp>
      <p:sp>
        <p:nvSpPr>
          <p:cNvPr id="21" name="Rectangle: Rounded Corners 20">
            <a:extLst>
              <a:ext uri="{FF2B5EF4-FFF2-40B4-BE49-F238E27FC236}">
                <a16:creationId xmlns:a16="http://schemas.microsoft.com/office/drawing/2014/main" id="{96B3FF4C-3672-4BBD-972D-EB1767EE37B1}"/>
              </a:ext>
            </a:extLst>
          </p:cNvPr>
          <p:cNvSpPr/>
          <p:nvPr/>
        </p:nvSpPr>
        <p:spPr>
          <a:xfrm>
            <a:off x="6738731" y="4254219"/>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Service</a:t>
            </a:r>
          </a:p>
        </p:txBody>
      </p:sp>
      <p:sp>
        <p:nvSpPr>
          <p:cNvPr id="22" name="Rectangle: Rounded Corners 21">
            <a:extLst>
              <a:ext uri="{FF2B5EF4-FFF2-40B4-BE49-F238E27FC236}">
                <a16:creationId xmlns:a16="http://schemas.microsoft.com/office/drawing/2014/main" id="{37C759F8-3E15-46DB-BEFC-2E4372D82195}"/>
              </a:ext>
            </a:extLst>
          </p:cNvPr>
          <p:cNvSpPr/>
          <p:nvPr/>
        </p:nvSpPr>
        <p:spPr>
          <a:xfrm>
            <a:off x="4277841" y="4256223"/>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Ingress</a:t>
            </a:r>
          </a:p>
        </p:txBody>
      </p:sp>
      <p:sp>
        <p:nvSpPr>
          <p:cNvPr id="25" name="Rectangle: Rounded Corners 24">
            <a:extLst>
              <a:ext uri="{FF2B5EF4-FFF2-40B4-BE49-F238E27FC236}">
                <a16:creationId xmlns:a16="http://schemas.microsoft.com/office/drawing/2014/main" id="{FE919BE0-882C-4846-85AC-EF59E169E55F}"/>
              </a:ext>
            </a:extLst>
          </p:cNvPr>
          <p:cNvSpPr/>
          <p:nvPr/>
        </p:nvSpPr>
        <p:spPr>
          <a:xfrm>
            <a:off x="2102254" y="3711520"/>
            <a:ext cx="596092"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solidFill>
                  <a:srgbClr val="FFFFFF"/>
                </a:solidFill>
                <a:latin typeface="Helvetica Neue Medium"/>
                <a:ea typeface="Helvetica Neue Medium"/>
                <a:cs typeface="Helvetica Neue Medium"/>
                <a:sym typeface="Helvetica Neue Medium"/>
              </a:rPr>
              <a:t>User</a:t>
            </a:r>
            <a:endPar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 name="Rectangle: Rounded Corners 25">
            <a:extLst>
              <a:ext uri="{FF2B5EF4-FFF2-40B4-BE49-F238E27FC236}">
                <a16:creationId xmlns:a16="http://schemas.microsoft.com/office/drawing/2014/main" id="{BB87B168-1EE6-4827-AC2F-F26DCFDE92ED}"/>
              </a:ext>
            </a:extLst>
          </p:cNvPr>
          <p:cNvSpPr/>
          <p:nvPr/>
        </p:nvSpPr>
        <p:spPr>
          <a:xfrm>
            <a:off x="2056317" y="4315746"/>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Browser</a:t>
            </a:r>
          </a:p>
        </p:txBody>
      </p:sp>
      <p:sp>
        <p:nvSpPr>
          <p:cNvPr id="27" name="Rectangle: Rounded Corners 26">
            <a:extLst>
              <a:ext uri="{FF2B5EF4-FFF2-40B4-BE49-F238E27FC236}">
                <a16:creationId xmlns:a16="http://schemas.microsoft.com/office/drawing/2014/main" id="{28F527F8-38D5-4C49-B999-F32399F2128E}"/>
              </a:ext>
            </a:extLst>
          </p:cNvPr>
          <p:cNvSpPr/>
          <p:nvPr/>
        </p:nvSpPr>
        <p:spPr>
          <a:xfrm>
            <a:off x="3282462" y="2379785"/>
            <a:ext cx="7743092" cy="3640015"/>
          </a:xfrm>
          <a:prstGeom prst="round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Rounded Corners 27">
            <a:extLst>
              <a:ext uri="{FF2B5EF4-FFF2-40B4-BE49-F238E27FC236}">
                <a16:creationId xmlns:a16="http://schemas.microsoft.com/office/drawing/2014/main" id="{A63D4480-2A52-441C-A6CA-0D3017C9EAD9}"/>
              </a:ext>
            </a:extLst>
          </p:cNvPr>
          <p:cNvSpPr/>
          <p:nvPr/>
        </p:nvSpPr>
        <p:spPr>
          <a:xfrm>
            <a:off x="6166338" y="5508100"/>
            <a:ext cx="1881554" cy="419973"/>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Cluster</a:t>
            </a:r>
          </a:p>
        </p:txBody>
      </p:sp>
      <p:pic>
        <p:nvPicPr>
          <p:cNvPr id="31" name="Picture 30">
            <a:extLst>
              <a:ext uri="{FF2B5EF4-FFF2-40B4-BE49-F238E27FC236}">
                <a16:creationId xmlns:a16="http://schemas.microsoft.com/office/drawing/2014/main" id="{582F74A2-4B5A-408D-BAFD-F17B26622F09}"/>
              </a:ext>
            </a:extLst>
          </p:cNvPr>
          <p:cNvPicPr>
            <a:picLocks noChangeAspect="1"/>
          </p:cNvPicPr>
          <p:nvPr/>
        </p:nvPicPr>
        <p:blipFill>
          <a:blip r:embed="rId2"/>
          <a:stretch>
            <a:fillRect/>
          </a:stretch>
        </p:blipFill>
        <p:spPr>
          <a:xfrm>
            <a:off x="8946407" y="3534042"/>
            <a:ext cx="834465" cy="301917"/>
          </a:xfrm>
          <a:prstGeom prst="rect">
            <a:avLst/>
          </a:prstGeom>
        </p:spPr>
      </p:pic>
      <p:pic>
        <p:nvPicPr>
          <p:cNvPr id="33" name="Picture 32">
            <a:extLst>
              <a:ext uri="{FF2B5EF4-FFF2-40B4-BE49-F238E27FC236}">
                <a16:creationId xmlns:a16="http://schemas.microsoft.com/office/drawing/2014/main" id="{EC8A6F2A-610C-4626-905C-1C585DE9005A}"/>
              </a:ext>
            </a:extLst>
          </p:cNvPr>
          <p:cNvPicPr>
            <a:picLocks noChangeAspect="1"/>
          </p:cNvPicPr>
          <p:nvPr/>
        </p:nvPicPr>
        <p:blipFill>
          <a:blip r:embed="rId3"/>
          <a:stretch>
            <a:fillRect/>
          </a:stretch>
        </p:blipFill>
        <p:spPr>
          <a:xfrm>
            <a:off x="6643089" y="3639332"/>
            <a:ext cx="783607" cy="403886"/>
          </a:xfrm>
          <a:prstGeom prst="rect">
            <a:avLst/>
          </a:prstGeom>
        </p:spPr>
      </p:pic>
      <p:pic>
        <p:nvPicPr>
          <p:cNvPr id="35" name="Picture 34">
            <a:extLst>
              <a:ext uri="{FF2B5EF4-FFF2-40B4-BE49-F238E27FC236}">
                <a16:creationId xmlns:a16="http://schemas.microsoft.com/office/drawing/2014/main" id="{6F831B6D-225A-4576-ACAB-07EA26FCB32F}"/>
              </a:ext>
            </a:extLst>
          </p:cNvPr>
          <p:cNvPicPr>
            <a:picLocks noChangeAspect="1"/>
          </p:cNvPicPr>
          <p:nvPr/>
        </p:nvPicPr>
        <p:blipFill>
          <a:blip r:embed="rId4"/>
          <a:stretch>
            <a:fillRect/>
          </a:stretch>
        </p:blipFill>
        <p:spPr>
          <a:xfrm>
            <a:off x="4075338" y="3620280"/>
            <a:ext cx="1092974" cy="407826"/>
          </a:xfrm>
          <a:prstGeom prst="rect">
            <a:avLst/>
          </a:prstGeom>
        </p:spPr>
      </p:pic>
      <p:sp>
        <p:nvSpPr>
          <p:cNvPr id="37" name="Arrow: Right 36">
            <a:extLst>
              <a:ext uri="{FF2B5EF4-FFF2-40B4-BE49-F238E27FC236}">
                <a16:creationId xmlns:a16="http://schemas.microsoft.com/office/drawing/2014/main" id="{03B5B64D-6975-4687-8520-48E9C9C92D0D}"/>
              </a:ext>
            </a:extLst>
          </p:cNvPr>
          <p:cNvSpPr/>
          <p:nvPr/>
        </p:nvSpPr>
        <p:spPr>
          <a:xfrm>
            <a:off x="3010696" y="3639332"/>
            <a:ext cx="992736"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Arrow: Right 37">
            <a:extLst>
              <a:ext uri="{FF2B5EF4-FFF2-40B4-BE49-F238E27FC236}">
                <a16:creationId xmlns:a16="http://schemas.microsoft.com/office/drawing/2014/main" id="{15D23870-C98D-4302-A867-761DF55DE8C9}"/>
              </a:ext>
            </a:extLst>
          </p:cNvPr>
          <p:cNvSpPr/>
          <p:nvPr/>
        </p:nvSpPr>
        <p:spPr>
          <a:xfrm>
            <a:off x="5252506" y="3659429"/>
            <a:ext cx="1153588"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Arrow: Right 38">
            <a:extLst>
              <a:ext uri="{FF2B5EF4-FFF2-40B4-BE49-F238E27FC236}">
                <a16:creationId xmlns:a16="http://schemas.microsoft.com/office/drawing/2014/main" id="{80A7612E-434B-4584-9AA5-4A5EEE30FFBA}"/>
              </a:ext>
            </a:extLst>
          </p:cNvPr>
          <p:cNvSpPr/>
          <p:nvPr/>
        </p:nvSpPr>
        <p:spPr>
          <a:xfrm>
            <a:off x="7655169" y="3639332"/>
            <a:ext cx="1163430"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7602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38075F4-BE45-9A02-C8AC-57A4917C59B3}"/>
              </a:ext>
            </a:extLst>
          </p:cNvPr>
          <p:cNvSpPr>
            <a:spLocks noGrp="1"/>
          </p:cNvSpPr>
          <p:nvPr>
            <p:ph type="title"/>
          </p:nvPr>
        </p:nvSpPr>
        <p:spPr>
          <a:xfrm>
            <a:off x="571500" y="571500"/>
            <a:ext cx="11010900" cy="952500"/>
          </a:xfrm>
        </p:spPr>
        <p:txBody>
          <a:bodyPr/>
          <a:lstStyle/>
          <a:p>
            <a:r>
              <a:rPr lang="en-US" dirty="0"/>
              <a:t>Demo 1: Overview</a:t>
            </a:r>
          </a:p>
        </p:txBody>
      </p:sp>
      <p:sp>
        <p:nvSpPr>
          <p:cNvPr id="6" name="Content Placeholder 5">
            <a:extLst>
              <a:ext uri="{FF2B5EF4-FFF2-40B4-BE49-F238E27FC236}">
                <a16:creationId xmlns:a16="http://schemas.microsoft.com/office/drawing/2014/main" id="{F5998128-0FC2-4E39-A557-882863E7032E}"/>
              </a:ext>
            </a:extLst>
          </p:cNvPr>
          <p:cNvSpPr>
            <a:spLocks noGrp="1"/>
          </p:cNvSpPr>
          <p:nvPr>
            <p:ph sz="quarter" idx="11"/>
          </p:nvPr>
        </p:nvSpPr>
        <p:spPr>
          <a:xfrm>
            <a:off x="571500" y="1556672"/>
            <a:ext cx="11010900" cy="1788190"/>
          </a:xfrm>
        </p:spPr>
        <p:txBody>
          <a:bodyPr>
            <a:normAutofit/>
          </a:bodyPr>
          <a:lstStyle/>
          <a:p>
            <a:pPr>
              <a:lnSpc>
                <a:spcPct val="90000"/>
              </a:lnSpc>
            </a:pPr>
            <a:r>
              <a:rPr lang="en-US" sz="2400" dirty="0"/>
              <a:t>We’ll create Pod with the WL container in it.</a:t>
            </a:r>
          </a:p>
          <a:p>
            <a:pPr>
              <a:lnSpc>
                <a:spcPct val="90000"/>
              </a:lnSpc>
            </a:pPr>
            <a:r>
              <a:rPr lang="en-US" sz="2400" dirty="0"/>
              <a:t>Then we’ll create a service to access that pod.</a:t>
            </a:r>
          </a:p>
          <a:p>
            <a:pPr>
              <a:lnSpc>
                <a:spcPct val="90000"/>
              </a:lnSpc>
            </a:pPr>
            <a:r>
              <a:rPr lang="en-US" sz="2400" dirty="0"/>
              <a:t>Then we’ll create an Ingress to access the Pod using an URL.</a:t>
            </a:r>
          </a:p>
        </p:txBody>
      </p:sp>
      <p:pic>
        <p:nvPicPr>
          <p:cNvPr id="14" name="Picture 13">
            <a:extLst>
              <a:ext uri="{FF2B5EF4-FFF2-40B4-BE49-F238E27FC236}">
                <a16:creationId xmlns:a16="http://schemas.microsoft.com/office/drawing/2014/main" id="{24D7BBFF-B4A7-45FA-ABB1-DF33D3D662CF}"/>
              </a:ext>
            </a:extLst>
          </p:cNvPr>
          <p:cNvPicPr>
            <a:picLocks noChangeAspect="1"/>
          </p:cNvPicPr>
          <p:nvPr/>
        </p:nvPicPr>
        <p:blipFill>
          <a:blip r:embed="rId2"/>
          <a:stretch>
            <a:fillRect/>
          </a:stretch>
        </p:blipFill>
        <p:spPr>
          <a:xfrm>
            <a:off x="1709530" y="2882929"/>
            <a:ext cx="8560906" cy="3576181"/>
          </a:xfrm>
          <a:prstGeom prst="rect">
            <a:avLst/>
          </a:prstGeom>
        </p:spPr>
      </p:pic>
    </p:spTree>
    <p:extLst>
      <p:ext uri="{BB962C8B-B14F-4D97-AF65-F5344CB8AC3E}">
        <p14:creationId xmlns:p14="http://schemas.microsoft.com/office/powerpoint/2010/main" val="241253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483DBB-3069-4BA7-8851-EE129D1788E8}"/>
              </a:ext>
            </a:extLst>
          </p:cNvPr>
          <p:cNvSpPr>
            <a:spLocks noGrp="1"/>
          </p:cNvSpPr>
          <p:nvPr>
            <p:ph type="title"/>
          </p:nvPr>
        </p:nvSpPr>
        <p:spPr/>
        <p:txBody>
          <a:bodyPr/>
          <a:lstStyle/>
          <a:p>
            <a:r>
              <a:rPr lang="en-US" dirty="0"/>
              <a:t>Demo 1</a:t>
            </a:r>
          </a:p>
        </p:txBody>
      </p:sp>
      <p:sp>
        <p:nvSpPr>
          <p:cNvPr id="11" name="Content Placeholder 10">
            <a:extLst>
              <a:ext uri="{FF2B5EF4-FFF2-40B4-BE49-F238E27FC236}">
                <a16:creationId xmlns:a16="http://schemas.microsoft.com/office/drawing/2014/main" id="{8858E22B-BFE0-4EA6-910D-EA75F83DE458}"/>
              </a:ext>
            </a:extLst>
          </p:cNvPr>
          <p:cNvSpPr>
            <a:spLocks noGrp="1"/>
          </p:cNvSpPr>
          <p:nvPr>
            <p:ph sz="quarter" idx="27"/>
          </p:nvPr>
        </p:nvSpPr>
        <p:spPr/>
        <p:txBody>
          <a:bodyPr>
            <a:normAutofit/>
          </a:bodyPr>
          <a:lstStyle/>
          <a:p>
            <a:r>
              <a:rPr lang="en-US" sz="2200" dirty="0"/>
              <a:t>We’ll create a simple web application that listens on a port and responds back with a message based on the request.</a:t>
            </a:r>
          </a:p>
          <a:p>
            <a:r>
              <a:rPr lang="en-US" sz="2200" dirty="0"/>
              <a:t>Right side is the non containerized application running on localhost</a:t>
            </a:r>
          </a:p>
          <a:p>
            <a:r>
              <a:rPr lang="en-US" sz="2200" dirty="0"/>
              <a:t>We’ll make this containerized and</a:t>
            </a:r>
          </a:p>
          <a:p>
            <a:pPr lvl="1"/>
            <a:r>
              <a:rPr lang="en-US" sz="2200" dirty="0"/>
              <a:t>Run in a pod and verify the working</a:t>
            </a:r>
          </a:p>
          <a:p>
            <a:pPr lvl="1"/>
            <a:r>
              <a:rPr lang="en-US" sz="2200" dirty="0"/>
              <a:t>Run a service and access this using curl with Node IP and Node Port</a:t>
            </a:r>
          </a:p>
          <a:p>
            <a:pPr lvl="1"/>
            <a:r>
              <a:rPr lang="en-US" sz="2200" dirty="0"/>
              <a:t>Create an ingress and access it with a domain name </a:t>
            </a:r>
          </a:p>
          <a:p>
            <a:endParaRPr lang="en-US" dirty="0"/>
          </a:p>
        </p:txBody>
      </p:sp>
      <p:sp>
        <p:nvSpPr>
          <p:cNvPr id="12" name="Content Placeholder 11">
            <a:extLst>
              <a:ext uri="{FF2B5EF4-FFF2-40B4-BE49-F238E27FC236}">
                <a16:creationId xmlns:a16="http://schemas.microsoft.com/office/drawing/2014/main" id="{0BCCCE64-8D48-445E-AE15-E9EAF659DA29}"/>
              </a:ext>
            </a:extLst>
          </p:cNvPr>
          <p:cNvSpPr>
            <a:spLocks noGrp="1"/>
          </p:cNvSpPr>
          <p:nvPr>
            <p:ph sz="quarter" idx="28"/>
          </p:nvPr>
        </p:nvSpPr>
        <p:spPr/>
        <p:txBody>
          <a:bodyPr/>
          <a:lstStyle/>
          <a:p>
            <a:endParaRPr lang="en-US"/>
          </a:p>
        </p:txBody>
      </p:sp>
      <p:pic>
        <p:nvPicPr>
          <p:cNvPr id="6" name="Picture 5">
            <a:extLst>
              <a:ext uri="{FF2B5EF4-FFF2-40B4-BE49-F238E27FC236}">
                <a16:creationId xmlns:a16="http://schemas.microsoft.com/office/drawing/2014/main" id="{1DE21CDB-60EA-4A58-AFA6-FF6A9413239C}"/>
              </a:ext>
            </a:extLst>
          </p:cNvPr>
          <p:cNvPicPr>
            <a:picLocks noChangeAspect="1"/>
          </p:cNvPicPr>
          <p:nvPr/>
        </p:nvPicPr>
        <p:blipFill>
          <a:blip r:embed="rId2"/>
          <a:stretch>
            <a:fillRect/>
          </a:stretch>
        </p:blipFill>
        <p:spPr>
          <a:xfrm>
            <a:off x="6220947" y="1626154"/>
            <a:ext cx="5530873" cy="4555363"/>
          </a:xfrm>
          <a:prstGeom prst="rect">
            <a:avLst/>
          </a:prstGeom>
        </p:spPr>
      </p:pic>
    </p:spTree>
    <p:extLst>
      <p:ext uri="{BB962C8B-B14F-4D97-AF65-F5344CB8AC3E}">
        <p14:creationId xmlns:p14="http://schemas.microsoft.com/office/powerpoint/2010/main" val="34185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4C14-8E52-4F78-AD48-0946E3FB93B2}"/>
              </a:ext>
            </a:extLst>
          </p:cNvPr>
          <p:cNvSpPr>
            <a:spLocks noGrp="1"/>
          </p:cNvSpPr>
          <p:nvPr>
            <p:ph type="title"/>
          </p:nvPr>
        </p:nvSpPr>
        <p:spPr/>
        <p:txBody>
          <a:bodyPr/>
          <a:lstStyle/>
          <a:p>
            <a:r>
              <a:rPr lang="en-US" dirty="0"/>
              <a:t>Demo 1: Deployment file for the container</a:t>
            </a:r>
          </a:p>
        </p:txBody>
      </p:sp>
      <p:pic>
        <p:nvPicPr>
          <p:cNvPr id="9" name="Content Placeholder 8">
            <a:extLst>
              <a:ext uri="{FF2B5EF4-FFF2-40B4-BE49-F238E27FC236}">
                <a16:creationId xmlns:a16="http://schemas.microsoft.com/office/drawing/2014/main" id="{FFF9885A-CEA7-48CF-9E04-1F86DA442677}"/>
              </a:ext>
            </a:extLst>
          </p:cNvPr>
          <p:cNvPicPr>
            <a:picLocks noGrp="1" noChangeAspect="1"/>
          </p:cNvPicPr>
          <p:nvPr>
            <p:ph sz="quarter" idx="28"/>
          </p:nvPr>
        </p:nvPicPr>
        <p:blipFill>
          <a:blip r:embed="rId2"/>
          <a:stretch>
            <a:fillRect/>
          </a:stretch>
        </p:blipFill>
        <p:spPr>
          <a:xfrm>
            <a:off x="3866234" y="1388303"/>
            <a:ext cx="3541731" cy="4977831"/>
          </a:xfrm>
        </p:spPr>
      </p:pic>
    </p:spTree>
    <p:extLst>
      <p:ext uri="{BB962C8B-B14F-4D97-AF65-F5344CB8AC3E}">
        <p14:creationId xmlns:p14="http://schemas.microsoft.com/office/powerpoint/2010/main" val="125935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FCD7-80A7-4CC0-824B-D53DF599E22D}"/>
              </a:ext>
            </a:extLst>
          </p:cNvPr>
          <p:cNvSpPr>
            <a:spLocks noGrp="1"/>
          </p:cNvSpPr>
          <p:nvPr>
            <p:ph type="title"/>
          </p:nvPr>
        </p:nvSpPr>
        <p:spPr/>
        <p:txBody>
          <a:bodyPr/>
          <a:lstStyle/>
          <a:p>
            <a:r>
              <a:rPr lang="en-US" sz="4000" dirty="0"/>
              <a:t>Demo 1: Internal service</a:t>
            </a:r>
            <a:endParaRPr lang="en-US" dirty="0"/>
          </a:p>
        </p:txBody>
      </p:sp>
      <p:pic>
        <p:nvPicPr>
          <p:cNvPr id="5" name="Content Placeholder 4">
            <a:extLst>
              <a:ext uri="{FF2B5EF4-FFF2-40B4-BE49-F238E27FC236}">
                <a16:creationId xmlns:a16="http://schemas.microsoft.com/office/drawing/2014/main" id="{5668E354-E47B-48F5-9BD6-5F6834493D54}"/>
              </a:ext>
            </a:extLst>
          </p:cNvPr>
          <p:cNvPicPr>
            <a:picLocks noGrp="1" noChangeAspect="1"/>
          </p:cNvPicPr>
          <p:nvPr>
            <p:ph sz="quarter" idx="27"/>
          </p:nvPr>
        </p:nvPicPr>
        <p:blipFill>
          <a:blip r:embed="rId2"/>
          <a:stretch>
            <a:fillRect/>
          </a:stretch>
        </p:blipFill>
        <p:spPr>
          <a:xfrm>
            <a:off x="986447" y="2138182"/>
            <a:ext cx="2629267" cy="2581635"/>
          </a:xfrm>
          <a:prstGeom prst="rect">
            <a:avLst/>
          </a:prstGeom>
        </p:spPr>
      </p:pic>
      <p:sp>
        <p:nvSpPr>
          <p:cNvPr id="8" name="Content Placeholder 7">
            <a:extLst>
              <a:ext uri="{FF2B5EF4-FFF2-40B4-BE49-F238E27FC236}">
                <a16:creationId xmlns:a16="http://schemas.microsoft.com/office/drawing/2014/main" id="{746CE107-C257-4F3B-8C9A-51D32E389B4E}"/>
              </a:ext>
            </a:extLst>
          </p:cNvPr>
          <p:cNvSpPr>
            <a:spLocks noGrp="1"/>
          </p:cNvSpPr>
          <p:nvPr>
            <p:ph sz="quarter" idx="28"/>
          </p:nvPr>
        </p:nvSpPr>
        <p:spPr/>
        <p:txBody>
          <a:bodyPr/>
          <a:lstStyle/>
          <a:p>
            <a:r>
              <a:rPr lang="en-US" dirty="0"/>
              <a:t>Can’t be accessed from browser</a:t>
            </a:r>
          </a:p>
          <a:p>
            <a:pPr marL="0" indent="0">
              <a:buNone/>
            </a:pPr>
            <a:endParaRPr lang="en-US" dirty="0"/>
          </a:p>
        </p:txBody>
      </p:sp>
      <p:pic>
        <p:nvPicPr>
          <p:cNvPr id="6" name="Picture 5">
            <a:extLst>
              <a:ext uri="{FF2B5EF4-FFF2-40B4-BE49-F238E27FC236}">
                <a16:creationId xmlns:a16="http://schemas.microsoft.com/office/drawing/2014/main" id="{3254EC16-E7C5-439B-BD8F-75E77720E41C}"/>
              </a:ext>
            </a:extLst>
          </p:cNvPr>
          <p:cNvPicPr>
            <a:picLocks noChangeAspect="1"/>
          </p:cNvPicPr>
          <p:nvPr/>
        </p:nvPicPr>
        <p:blipFill>
          <a:blip r:embed="rId3"/>
          <a:stretch>
            <a:fillRect/>
          </a:stretch>
        </p:blipFill>
        <p:spPr>
          <a:xfrm>
            <a:off x="714158" y="5136988"/>
            <a:ext cx="3982006" cy="704948"/>
          </a:xfrm>
          <a:prstGeom prst="rect">
            <a:avLst/>
          </a:prstGeom>
        </p:spPr>
      </p:pic>
      <p:pic>
        <p:nvPicPr>
          <p:cNvPr id="7" name="Content Placeholder 12">
            <a:extLst>
              <a:ext uri="{FF2B5EF4-FFF2-40B4-BE49-F238E27FC236}">
                <a16:creationId xmlns:a16="http://schemas.microsoft.com/office/drawing/2014/main" id="{65A20D52-1C6A-4D57-A510-7B834847B738}"/>
              </a:ext>
            </a:extLst>
          </p:cNvPr>
          <p:cNvPicPr>
            <a:picLocks noChangeAspect="1"/>
          </p:cNvPicPr>
          <p:nvPr/>
        </p:nvPicPr>
        <p:blipFill>
          <a:blip r:embed="rId4"/>
          <a:stretch>
            <a:fillRect/>
          </a:stretch>
        </p:blipFill>
        <p:spPr>
          <a:xfrm>
            <a:off x="6294438" y="2698330"/>
            <a:ext cx="5287963" cy="2151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412281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604761-7D48-4BF0-899E-8C7D6EC23C25}"/>
              </a:ext>
            </a:extLst>
          </p:cNvPr>
          <p:cNvSpPr>
            <a:spLocks noGrp="1"/>
          </p:cNvSpPr>
          <p:nvPr>
            <p:ph type="title"/>
          </p:nvPr>
        </p:nvSpPr>
        <p:spPr/>
        <p:txBody>
          <a:bodyPr/>
          <a:lstStyle/>
          <a:p>
            <a:r>
              <a:rPr lang="en-US" dirty="0"/>
              <a:t>Agenda and Prerequisite </a:t>
            </a:r>
          </a:p>
        </p:txBody>
      </p:sp>
      <p:sp>
        <p:nvSpPr>
          <p:cNvPr id="6" name="Content Placeholder 5">
            <a:extLst>
              <a:ext uri="{FF2B5EF4-FFF2-40B4-BE49-F238E27FC236}">
                <a16:creationId xmlns:a16="http://schemas.microsoft.com/office/drawing/2014/main" id="{F10F2932-6273-4F89-B17A-D1830C40A2D0}"/>
              </a:ext>
            </a:extLst>
          </p:cNvPr>
          <p:cNvSpPr>
            <a:spLocks noGrp="1"/>
          </p:cNvSpPr>
          <p:nvPr>
            <p:ph sz="quarter" idx="28"/>
          </p:nvPr>
        </p:nvSpPr>
        <p:spPr/>
        <p:txBody>
          <a:bodyPr>
            <a:normAutofit fontScale="92500" lnSpcReduction="20000"/>
          </a:bodyPr>
          <a:lstStyle/>
          <a:p>
            <a:r>
              <a:rPr lang="en-US" dirty="0"/>
              <a:t>Agenda</a:t>
            </a:r>
          </a:p>
          <a:p>
            <a:pPr lvl="1"/>
            <a:r>
              <a:rPr lang="en-US" dirty="0"/>
              <a:t>Basics of Kubernetes</a:t>
            </a:r>
          </a:p>
          <a:p>
            <a:pPr lvl="1"/>
            <a:r>
              <a:rPr lang="en-US" dirty="0"/>
              <a:t>Kubernetes components</a:t>
            </a:r>
          </a:p>
          <a:p>
            <a:pPr lvl="2"/>
            <a:r>
              <a:rPr lang="en-US" dirty="0"/>
              <a:t>Pods, Nodes, Deployments, Replicasets,</a:t>
            </a:r>
          </a:p>
          <a:p>
            <a:pPr lvl="2"/>
            <a:r>
              <a:rPr lang="en-US" dirty="0"/>
              <a:t>Services and its types, Ingress, Namespaces</a:t>
            </a:r>
          </a:p>
          <a:p>
            <a:pPr lvl="1"/>
            <a:r>
              <a:rPr lang="en-US" dirty="0"/>
              <a:t>2 Demo covering above topics</a:t>
            </a:r>
          </a:p>
          <a:p>
            <a:pPr lvl="1"/>
            <a:r>
              <a:rPr lang="en-US" dirty="0"/>
              <a:t>StatefulSet, Resource management, HPA</a:t>
            </a:r>
          </a:p>
          <a:p>
            <a:pPr lvl="1"/>
            <a:r>
              <a:rPr lang="en-US" dirty="0"/>
              <a:t>Volumes and a Demo</a:t>
            </a:r>
          </a:p>
          <a:p>
            <a:pPr lvl="1"/>
            <a:r>
              <a:rPr lang="en-US" dirty="0"/>
              <a:t>Helm Charts </a:t>
            </a:r>
          </a:p>
          <a:p>
            <a:r>
              <a:rPr lang="en-US" dirty="0"/>
              <a:t>Prerequisite</a:t>
            </a:r>
          </a:p>
          <a:p>
            <a:pPr lvl="1"/>
            <a:r>
              <a:rPr lang="en-US" dirty="0"/>
              <a:t>Docker and Containers</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12736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FCD7-80A7-4CC0-824B-D53DF599E22D}"/>
              </a:ext>
            </a:extLst>
          </p:cNvPr>
          <p:cNvSpPr>
            <a:spLocks noGrp="1"/>
          </p:cNvSpPr>
          <p:nvPr>
            <p:ph type="title"/>
          </p:nvPr>
        </p:nvSpPr>
        <p:spPr/>
        <p:txBody>
          <a:bodyPr/>
          <a:lstStyle/>
          <a:p>
            <a:r>
              <a:rPr lang="en-US" sz="4000" dirty="0"/>
              <a:t>Demo 1: External service</a:t>
            </a:r>
            <a:endParaRPr lang="en-US" dirty="0"/>
          </a:p>
        </p:txBody>
      </p:sp>
      <p:sp>
        <p:nvSpPr>
          <p:cNvPr id="4" name="Content Placeholder 3">
            <a:extLst>
              <a:ext uri="{FF2B5EF4-FFF2-40B4-BE49-F238E27FC236}">
                <a16:creationId xmlns:a16="http://schemas.microsoft.com/office/drawing/2014/main" id="{30E702EB-C0E9-4012-8B49-EC2C84F47233}"/>
              </a:ext>
            </a:extLst>
          </p:cNvPr>
          <p:cNvSpPr>
            <a:spLocks noGrp="1"/>
          </p:cNvSpPr>
          <p:nvPr>
            <p:ph sz="quarter" idx="28"/>
          </p:nvPr>
        </p:nvSpPr>
        <p:spPr/>
        <p:txBody>
          <a:bodyPr/>
          <a:lstStyle/>
          <a:p>
            <a:endParaRPr lang="en-US"/>
          </a:p>
        </p:txBody>
      </p:sp>
      <p:sp>
        <p:nvSpPr>
          <p:cNvPr id="12" name="Content Placeholder 11">
            <a:extLst>
              <a:ext uri="{FF2B5EF4-FFF2-40B4-BE49-F238E27FC236}">
                <a16:creationId xmlns:a16="http://schemas.microsoft.com/office/drawing/2014/main" id="{2A486886-82FB-4EE5-9E3D-1685E3B78D11}"/>
              </a:ext>
            </a:extLst>
          </p:cNvPr>
          <p:cNvSpPr>
            <a:spLocks noGrp="1"/>
          </p:cNvSpPr>
          <p:nvPr>
            <p:ph sz="quarter" idx="27"/>
          </p:nvPr>
        </p:nvSpPr>
        <p:spPr/>
        <p:txBody>
          <a:bodyPr/>
          <a:lstStyle/>
          <a:p>
            <a:r>
              <a:rPr lang="en-US" dirty="0"/>
              <a:t>Can be accessed from browser</a:t>
            </a:r>
          </a:p>
        </p:txBody>
      </p:sp>
      <p:pic>
        <p:nvPicPr>
          <p:cNvPr id="13" name="Picture 12">
            <a:extLst>
              <a:ext uri="{FF2B5EF4-FFF2-40B4-BE49-F238E27FC236}">
                <a16:creationId xmlns:a16="http://schemas.microsoft.com/office/drawing/2014/main" id="{DCF08999-97F9-44DC-95EF-1B0249D6AAF5}"/>
              </a:ext>
            </a:extLst>
          </p:cNvPr>
          <p:cNvPicPr>
            <a:picLocks noChangeAspect="1"/>
          </p:cNvPicPr>
          <p:nvPr/>
        </p:nvPicPr>
        <p:blipFill>
          <a:blip r:embed="rId2"/>
          <a:stretch>
            <a:fillRect/>
          </a:stretch>
        </p:blipFill>
        <p:spPr>
          <a:xfrm>
            <a:off x="846835" y="2174842"/>
            <a:ext cx="2638793" cy="2572109"/>
          </a:xfrm>
          <a:prstGeom prst="rect">
            <a:avLst/>
          </a:prstGeom>
        </p:spPr>
      </p:pic>
      <p:pic>
        <p:nvPicPr>
          <p:cNvPr id="14" name="Picture 13">
            <a:extLst>
              <a:ext uri="{FF2B5EF4-FFF2-40B4-BE49-F238E27FC236}">
                <a16:creationId xmlns:a16="http://schemas.microsoft.com/office/drawing/2014/main" id="{4B61F720-5144-48CC-AEC7-00EE61413D53}"/>
              </a:ext>
            </a:extLst>
          </p:cNvPr>
          <p:cNvPicPr>
            <a:picLocks noChangeAspect="1"/>
          </p:cNvPicPr>
          <p:nvPr/>
        </p:nvPicPr>
        <p:blipFill>
          <a:blip r:embed="rId3"/>
          <a:stretch>
            <a:fillRect/>
          </a:stretch>
        </p:blipFill>
        <p:spPr>
          <a:xfrm>
            <a:off x="714158" y="5105005"/>
            <a:ext cx="4201111" cy="790685"/>
          </a:xfrm>
          <a:prstGeom prst="rect">
            <a:avLst/>
          </a:prstGeom>
        </p:spPr>
      </p:pic>
      <p:pic>
        <p:nvPicPr>
          <p:cNvPr id="15" name="Picture 14">
            <a:extLst>
              <a:ext uri="{FF2B5EF4-FFF2-40B4-BE49-F238E27FC236}">
                <a16:creationId xmlns:a16="http://schemas.microsoft.com/office/drawing/2014/main" id="{B528FC8E-08F9-4FA7-B939-FABE37D1D1DA}"/>
              </a:ext>
            </a:extLst>
          </p:cNvPr>
          <p:cNvPicPr>
            <a:picLocks noChangeAspect="1"/>
          </p:cNvPicPr>
          <p:nvPr/>
        </p:nvPicPr>
        <p:blipFill>
          <a:blip r:embed="rId4"/>
          <a:stretch>
            <a:fillRect/>
          </a:stretch>
        </p:blipFill>
        <p:spPr>
          <a:xfrm>
            <a:off x="5902888" y="2653571"/>
            <a:ext cx="5860156" cy="2541853"/>
          </a:xfrm>
          <a:prstGeom prst="rect">
            <a:avLst/>
          </a:prstGeom>
        </p:spPr>
      </p:pic>
    </p:spTree>
    <p:extLst>
      <p:ext uri="{BB962C8B-B14F-4D97-AF65-F5344CB8AC3E}">
        <p14:creationId xmlns:p14="http://schemas.microsoft.com/office/powerpoint/2010/main" val="75867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772EAE-6D87-487F-BFC1-081E68D90856}"/>
              </a:ext>
            </a:extLst>
          </p:cNvPr>
          <p:cNvSpPr>
            <a:spLocks noGrp="1"/>
          </p:cNvSpPr>
          <p:nvPr>
            <p:ph type="title"/>
          </p:nvPr>
        </p:nvSpPr>
        <p:spPr/>
        <p:txBody>
          <a:bodyPr/>
          <a:lstStyle/>
          <a:p>
            <a:r>
              <a:rPr lang="en-US" dirty="0"/>
              <a:t>Demo 1: Ingress</a:t>
            </a:r>
          </a:p>
        </p:txBody>
      </p:sp>
      <p:sp>
        <p:nvSpPr>
          <p:cNvPr id="6" name="Content Placeholder 5">
            <a:extLst>
              <a:ext uri="{FF2B5EF4-FFF2-40B4-BE49-F238E27FC236}">
                <a16:creationId xmlns:a16="http://schemas.microsoft.com/office/drawing/2014/main" id="{676BA860-9C6B-4A35-A4F3-8854F85D6AB7}"/>
              </a:ext>
            </a:extLst>
          </p:cNvPr>
          <p:cNvSpPr>
            <a:spLocks noGrp="1"/>
          </p:cNvSpPr>
          <p:nvPr>
            <p:ph sz="quarter" idx="27"/>
          </p:nvPr>
        </p:nvSpPr>
        <p:spPr/>
        <p:txBody>
          <a:bodyPr/>
          <a:lstStyle/>
          <a:p>
            <a:r>
              <a:rPr lang="en-US" dirty="0"/>
              <a:t>This is the ingress rule that defines how to route traffic.</a:t>
            </a:r>
          </a:p>
          <a:p>
            <a:r>
              <a:rPr lang="en-US" dirty="0"/>
              <a:t>This will be used by the ingress controller to evaluate the rules.</a:t>
            </a:r>
          </a:p>
          <a:p>
            <a:r>
              <a:rPr lang="en-US" dirty="0"/>
              <a:t>In our case, we are using NGINX Ingress controller.</a:t>
            </a:r>
          </a:p>
          <a:p>
            <a:endParaRPr lang="en-US" dirty="0"/>
          </a:p>
        </p:txBody>
      </p:sp>
      <p:pic>
        <p:nvPicPr>
          <p:cNvPr id="8" name="Content Placeholder 5">
            <a:extLst>
              <a:ext uri="{FF2B5EF4-FFF2-40B4-BE49-F238E27FC236}">
                <a16:creationId xmlns:a16="http://schemas.microsoft.com/office/drawing/2014/main" id="{5A24CE24-F44B-4D66-9D5F-1F3CDA4672A4}"/>
              </a:ext>
            </a:extLst>
          </p:cNvPr>
          <p:cNvPicPr>
            <a:picLocks noGrp="1" noChangeAspect="1"/>
          </p:cNvPicPr>
          <p:nvPr>
            <p:ph sz="quarter" idx="28"/>
          </p:nvPr>
        </p:nvPicPr>
        <p:blipFill>
          <a:blip r:embed="rId2"/>
          <a:stretch>
            <a:fillRect/>
          </a:stretch>
        </p:blipFill>
        <p:spPr>
          <a:xfrm>
            <a:off x="7219530" y="1725575"/>
            <a:ext cx="3534268" cy="2505425"/>
          </a:xfrm>
        </p:spPr>
      </p:pic>
      <p:pic>
        <p:nvPicPr>
          <p:cNvPr id="9" name="Picture 8">
            <a:extLst>
              <a:ext uri="{FF2B5EF4-FFF2-40B4-BE49-F238E27FC236}">
                <a16:creationId xmlns:a16="http://schemas.microsoft.com/office/drawing/2014/main" id="{F6E157DB-78EB-40CD-8F40-0442C9033BE0}"/>
              </a:ext>
            </a:extLst>
          </p:cNvPr>
          <p:cNvPicPr>
            <a:picLocks noChangeAspect="1"/>
          </p:cNvPicPr>
          <p:nvPr/>
        </p:nvPicPr>
        <p:blipFill>
          <a:blip r:embed="rId3"/>
          <a:stretch>
            <a:fillRect/>
          </a:stretch>
        </p:blipFill>
        <p:spPr>
          <a:xfrm>
            <a:off x="571500" y="5125830"/>
            <a:ext cx="9202434" cy="809738"/>
          </a:xfrm>
          <a:prstGeom prst="rect">
            <a:avLst/>
          </a:prstGeom>
        </p:spPr>
      </p:pic>
    </p:spTree>
    <p:extLst>
      <p:ext uri="{BB962C8B-B14F-4D97-AF65-F5344CB8AC3E}">
        <p14:creationId xmlns:p14="http://schemas.microsoft.com/office/powerpoint/2010/main" val="37444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EAEA311-F2CA-4A24-A823-05F5359BBB10}"/>
              </a:ext>
            </a:extLst>
          </p:cNvPr>
          <p:cNvSpPr>
            <a:spLocks noGrp="1"/>
          </p:cNvSpPr>
          <p:nvPr>
            <p:ph type="pic" sz="quarter" idx="30"/>
          </p:nvPr>
        </p:nvSpPr>
        <p:spPr/>
      </p:sp>
      <p:sp>
        <p:nvSpPr>
          <p:cNvPr id="21" name="Title 20">
            <a:extLst>
              <a:ext uri="{FF2B5EF4-FFF2-40B4-BE49-F238E27FC236}">
                <a16:creationId xmlns:a16="http://schemas.microsoft.com/office/drawing/2014/main" id="{BE6D345F-4697-46DA-B3C6-37E29D538DC1}"/>
              </a:ext>
            </a:extLst>
          </p:cNvPr>
          <p:cNvSpPr>
            <a:spLocks noGrp="1"/>
          </p:cNvSpPr>
          <p:nvPr>
            <p:ph type="title"/>
          </p:nvPr>
        </p:nvSpPr>
        <p:spPr/>
        <p:txBody>
          <a:bodyPr/>
          <a:lstStyle/>
          <a:p>
            <a:r>
              <a:rPr lang="en-US" sz="2800" dirty="0"/>
              <a:t>Demo 1</a:t>
            </a:r>
            <a:br>
              <a:rPr lang="en-US" sz="2800" dirty="0"/>
            </a:br>
            <a:r>
              <a:rPr lang="en-US" sz="2800" dirty="0"/>
              <a:t>Application running with ingress</a:t>
            </a:r>
          </a:p>
        </p:txBody>
      </p:sp>
      <p:pic>
        <p:nvPicPr>
          <p:cNvPr id="12" name="Picture Placeholder 11">
            <a:extLst>
              <a:ext uri="{FF2B5EF4-FFF2-40B4-BE49-F238E27FC236}">
                <a16:creationId xmlns:a16="http://schemas.microsoft.com/office/drawing/2014/main" id="{66165DC7-549B-4F22-847D-8F62D135C36B}"/>
              </a:ext>
            </a:extLst>
          </p:cNvPr>
          <p:cNvPicPr>
            <a:picLocks noGrp="1" noChangeAspect="1"/>
          </p:cNvPicPr>
          <p:nvPr>
            <p:ph sz="quarter" idx="32"/>
          </p:nvPr>
        </p:nvPicPr>
        <p:blipFill>
          <a:blip r:embed="rId2"/>
          <a:stretch>
            <a:fillRect/>
          </a:stretch>
        </p:blipFill>
        <p:spPr>
          <a:xfrm>
            <a:off x="7083964" y="1474160"/>
            <a:ext cx="4191585" cy="1152686"/>
          </a:xfrm>
          <a:prstGeom prst="rect">
            <a:avLst/>
          </a:prstGeom>
          <a:noFill/>
        </p:spPr>
      </p:pic>
      <p:sp>
        <p:nvSpPr>
          <p:cNvPr id="22" name="Text Placeholder 21">
            <a:extLst>
              <a:ext uri="{FF2B5EF4-FFF2-40B4-BE49-F238E27FC236}">
                <a16:creationId xmlns:a16="http://schemas.microsoft.com/office/drawing/2014/main" id="{42D32C76-1B23-44B2-8772-81F8B60F4139}"/>
              </a:ext>
            </a:extLst>
          </p:cNvPr>
          <p:cNvSpPr>
            <a:spLocks noGrp="1"/>
          </p:cNvSpPr>
          <p:nvPr>
            <p:ph type="body" sz="quarter" idx="29"/>
          </p:nvPr>
        </p:nvSpPr>
        <p:spPr/>
        <p:txBody>
          <a:bodyPr/>
          <a:lstStyle/>
          <a:p>
            <a:r>
              <a:rPr lang="en-US" dirty="0"/>
              <a:t>Accessing the service using Ingress </a:t>
            </a:r>
          </a:p>
          <a:p>
            <a:endParaRPr lang="en-US" dirty="0"/>
          </a:p>
        </p:txBody>
      </p:sp>
      <p:pic>
        <p:nvPicPr>
          <p:cNvPr id="24" name="Picture 23">
            <a:extLst>
              <a:ext uri="{FF2B5EF4-FFF2-40B4-BE49-F238E27FC236}">
                <a16:creationId xmlns:a16="http://schemas.microsoft.com/office/drawing/2014/main" id="{1BDBA7E6-D0F5-46D3-AC27-C6173EF16936}"/>
              </a:ext>
            </a:extLst>
          </p:cNvPr>
          <p:cNvPicPr>
            <a:picLocks noChangeAspect="1"/>
          </p:cNvPicPr>
          <p:nvPr/>
        </p:nvPicPr>
        <p:blipFill>
          <a:blip r:embed="rId3"/>
          <a:stretch>
            <a:fillRect/>
          </a:stretch>
        </p:blipFill>
        <p:spPr>
          <a:xfrm>
            <a:off x="6845337" y="3526172"/>
            <a:ext cx="4668837" cy="995334"/>
          </a:xfrm>
          <a:prstGeom prst="rect">
            <a:avLst/>
          </a:prstGeom>
          <a:noFill/>
          <a:ln w="12700">
            <a:miter lim="400000"/>
          </a:ln>
        </p:spPr>
      </p:pic>
      <p:pic>
        <p:nvPicPr>
          <p:cNvPr id="27" name="Picture 26">
            <a:extLst>
              <a:ext uri="{FF2B5EF4-FFF2-40B4-BE49-F238E27FC236}">
                <a16:creationId xmlns:a16="http://schemas.microsoft.com/office/drawing/2014/main" id="{BA67225A-05D6-4321-AC36-2B56C2963E2D}"/>
              </a:ext>
            </a:extLst>
          </p:cNvPr>
          <p:cNvPicPr>
            <a:picLocks noChangeAspect="1"/>
          </p:cNvPicPr>
          <p:nvPr/>
        </p:nvPicPr>
        <p:blipFill>
          <a:blip r:embed="rId4"/>
          <a:stretch>
            <a:fillRect/>
          </a:stretch>
        </p:blipFill>
        <p:spPr>
          <a:xfrm>
            <a:off x="530469" y="2205460"/>
            <a:ext cx="5768944" cy="2445623"/>
          </a:xfrm>
          <a:prstGeom prst="rect">
            <a:avLst/>
          </a:prstGeom>
          <a:noFill/>
        </p:spPr>
      </p:pic>
    </p:spTree>
    <p:extLst>
      <p:ext uri="{BB962C8B-B14F-4D97-AF65-F5344CB8AC3E}">
        <p14:creationId xmlns:p14="http://schemas.microsoft.com/office/powerpoint/2010/main" val="407086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A7EF-B5CE-458F-86BF-294F90A062B6}"/>
              </a:ext>
            </a:extLst>
          </p:cNvPr>
          <p:cNvSpPr>
            <a:spLocks noGrp="1"/>
          </p:cNvSpPr>
          <p:nvPr>
            <p:ph type="title"/>
          </p:nvPr>
        </p:nvSpPr>
        <p:spPr/>
        <p:txBody>
          <a:bodyPr/>
          <a:lstStyle/>
          <a:p>
            <a:r>
              <a:rPr lang="en-US" dirty="0"/>
              <a:t>ConfigMap</a:t>
            </a:r>
          </a:p>
        </p:txBody>
      </p:sp>
      <p:sp>
        <p:nvSpPr>
          <p:cNvPr id="3" name="Content Placeholder 2">
            <a:extLst>
              <a:ext uri="{FF2B5EF4-FFF2-40B4-BE49-F238E27FC236}">
                <a16:creationId xmlns:a16="http://schemas.microsoft.com/office/drawing/2014/main" id="{49BFE650-574C-42CB-B0E4-A0970D6AFCB9}"/>
              </a:ext>
            </a:extLst>
          </p:cNvPr>
          <p:cNvSpPr>
            <a:spLocks noGrp="1"/>
          </p:cNvSpPr>
          <p:nvPr>
            <p:ph sz="quarter" idx="27"/>
          </p:nvPr>
        </p:nvSpPr>
        <p:spPr/>
        <p:txBody>
          <a:bodyPr/>
          <a:lstStyle/>
          <a:p>
            <a:r>
              <a:rPr lang="en-US" dirty="0"/>
              <a:t>Config map file</a:t>
            </a:r>
          </a:p>
        </p:txBody>
      </p:sp>
      <p:sp>
        <p:nvSpPr>
          <p:cNvPr id="4" name="Content Placeholder 3">
            <a:extLst>
              <a:ext uri="{FF2B5EF4-FFF2-40B4-BE49-F238E27FC236}">
                <a16:creationId xmlns:a16="http://schemas.microsoft.com/office/drawing/2014/main" id="{4EF4CBD4-F9D6-46F8-B4FB-495D0BE909A3}"/>
              </a:ext>
            </a:extLst>
          </p:cNvPr>
          <p:cNvSpPr>
            <a:spLocks noGrp="1"/>
          </p:cNvSpPr>
          <p:nvPr>
            <p:ph sz="quarter" idx="28"/>
          </p:nvPr>
        </p:nvSpPr>
        <p:spPr/>
        <p:txBody>
          <a:bodyPr/>
          <a:lstStyle/>
          <a:p>
            <a:r>
              <a:rPr lang="en-US" dirty="0"/>
              <a:t>Accessing the config map values</a:t>
            </a:r>
          </a:p>
        </p:txBody>
      </p:sp>
      <p:sp>
        <p:nvSpPr>
          <p:cNvPr id="5" name="Text Placeholder 4">
            <a:extLst>
              <a:ext uri="{FF2B5EF4-FFF2-40B4-BE49-F238E27FC236}">
                <a16:creationId xmlns:a16="http://schemas.microsoft.com/office/drawing/2014/main" id="{31DDE3E4-FCEA-4A29-A53F-B30C672B637A}"/>
              </a:ext>
            </a:extLst>
          </p:cNvPr>
          <p:cNvSpPr>
            <a:spLocks noGrp="1"/>
          </p:cNvSpPr>
          <p:nvPr>
            <p:ph type="body" sz="quarter" idx="29"/>
          </p:nvPr>
        </p:nvSpPr>
        <p:spPr/>
        <p:txBody>
          <a:bodyPr/>
          <a:lstStyle/>
          <a:p>
            <a:r>
              <a:rPr lang="en-US" dirty="0"/>
              <a:t>A way to define environmental variables</a:t>
            </a:r>
          </a:p>
          <a:p>
            <a:endParaRPr lang="en-US" dirty="0"/>
          </a:p>
        </p:txBody>
      </p:sp>
      <p:pic>
        <p:nvPicPr>
          <p:cNvPr id="7" name="Picture 6">
            <a:extLst>
              <a:ext uri="{FF2B5EF4-FFF2-40B4-BE49-F238E27FC236}">
                <a16:creationId xmlns:a16="http://schemas.microsoft.com/office/drawing/2014/main" id="{577ADC6D-C1EA-49DF-9ABF-59BBF467EB8A}"/>
              </a:ext>
            </a:extLst>
          </p:cNvPr>
          <p:cNvPicPr>
            <a:picLocks noChangeAspect="1"/>
          </p:cNvPicPr>
          <p:nvPr/>
        </p:nvPicPr>
        <p:blipFill>
          <a:blip r:embed="rId2"/>
          <a:stretch>
            <a:fillRect/>
          </a:stretch>
        </p:blipFill>
        <p:spPr>
          <a:xfrm>
            <a:off x="958453" y="3088174"/>
            <a:ext cx="3715268" cy="1629002"/>
          </a:xfrm>
          <a:prstGeom prst="rect">
            <a:avLst/>
          </a:prstGeom>
        </p:spPr>
      </p:pic>
      <p:pic>
        <p:nvPicPr>
          <p:cNvPr id="9" name="Picture 8">
            <a:extLst>
              <a:ext uri="{FF2B5EF4-FFF2-40B4-BE49-F238E27FC236}">
                <a16:creationId xmlns:a16="http://schemas.microsoft.com/office/drawing/2014/main" id="{D6F62438-F69C-4A7C-A457-41297992126D}"/>
              </a:ext>
            </a:extLst>
          </p:cNvPr>
          <p:cNvPicPr>
            <a:picLocks noChangeAspect="1"/>
          </p:cNvPicPr>
          <p:nvPr/>
        </p:nvPicPr>
        <p:blipFill>
          <a:blip r:embed="rId3"/>
          <a:stretch>
            <a:fillRect/>
          </a:stretch>
        </p:blipFill>
        <p:spPr>
          <a:xfrm>
            <a:off x="6425765" y="3088174"/>
            <a:ext cx="4486901" cy="1771897"/>
          </a:xfrm>
          <a:prstGeom prst="rect">
            <a:avLst/>
          </a:prstGeom>
        </p:spPr>
      </p:pic>
    </p:spTree>
    <p:extLst>
      <p:ext uri="{BB962C8B-B14F-4D97-AF65-F5344CB8AC3E}">
        <p14:creationId xmlns:p14="http://schemas.microsoft.com/office/powerpoint/2010/main" val="326922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8B4CC6-4ADB-4F16-8A33-4CF943E8D8FE}"/>
              </a:ext>
            </a:extLst>
          </p:cNvPr>
          <p:cNvSpPr>
            <a:spLocks noGrp="1"/>
          </p:cNvSpPr>
          <p:nvPr>
            <p:ph type="title"/>
          </p:nvPr>
        </p:nvSpPr>
        <p:spPr/>
        <p:txBody>
          <a:bodyPr/>
          <a:lstStyle/>
          <a:p>
            <a:r>
              <a:rPr lang="en-US" dirty="0"/>
              <a:t>Secrets</a:t>
            </a:r>
          </a:p>
        </p:txBody>
      </p:sp>
      <p:sp>
        <p:nvSpPr>
          <p:cNvPr id="2" name="Content Placeholder 1">
            <a:extLst>
              <a:ext uri="{FF2B5EF4-FFF2-40B4-BE49-F238E27FC236}">
                <a16:creationId xmlns:a16="http://schemas.microsoft.com/office/drawing/2014/main" id="{31FC46F4-2E3A-4511-AAE8-002156B4F437}"/>
              </a:ext>
            </a:extLst>
          </p:cNvPr>
          <p:cNvSpPr>
            <a:spLocks noGrp="1"/>
          </p:cNvSpPr>
          <p:nvPr>
            <p:ph sz="quarter" idx="27"/>
          </p:nvPr>
        </p:nvSpPr>
        <p:spPr/>
        <p:txBody>
          <a:bodyPr>
            <a:normAutofit/>
          </a:bodyPr>
          <a:lstStyle/>
          <a:p>
            <a:pPr marL="0" marR="0">
              <a:lnSpc>
                <a:spcPct val="90000"/>
              </a:lnSpc>
              <a:spcBef>
                <a:spcPts val="0"/>
              </a:spcBef>
              <a:spcAft>
                <a:spcPts val="600"/>
              </a:spcAft>
            </a:pPr>
            <a:r>
              <a:rPr lang="en-US" sz="2400" dirty="0">
                <a:effectLst/>
              </a:rPr>
              <a:t>Values given to username and password are base64 encoded</a:t>
            </a:r>
          </a:p>
          <a:p>
            <a:pPr marL="0" marR="0">
              <a:lnSpc>
                <a:spcPct val="90000"/>
              </a:lnSpc>
              <a:spcBef>
                <a:spcPts val="0"/>
              </a:spcBef>
              <a:spcAft>
                <a:spcPts val="600"/>
              </a:spcAft>
            </a:pPr>
            <a:r>
              <a:rPr lang="en-US" sz="2400" dirty="0">
                <a:effectLst/>
              </a:rPr>
              <a:t>Example: echo -n '</a:t>
            </a:r>
            <a:r>
              <a:rPr lang="en-US" sz="2400" dirty="0" err="1">
                <a:effectLst/>
              </a:rPr>
              <a:t>myUserName</a:t>
            </a:r>
            <a:r>
              <a:rPr lang="en-US" sz="2400" dirty="0">
                <a:effectLst/>
              </a:rPr>
              <a:t>' | base64 gives "bXlVc2VyTmFtZQ==" as output which is base63 encoded</a:t>
            </a:r>
          </a:p>
          <a:p>
            <a:endParaRPr lang="en-US" sz="2400" dirty="0"/>
          </a:p>
        </p:txBody>
      </p:sp>
      <p:sp>
        <p:nvSpPr>
          <p:cNvPr id="9" name="Text Placeholder 8">
            <a:extLst>
              <a:ext uri="{FF2B5EF4-FFF2-40B4-BE49-F238E27FC236}">
                <a16:creationId xmlns:a16="http://schemas.microsoft.com/office/drawing/2014/main" id="{41BBFE99-45D9-4777-9205-890EF01F6CE8}"/>
              </a:ext>
            </a:extLst>
          </p:cNvPr>
          <p:cNvSpPr>
            <a:spLocks noGrp="1"/>
          </p:cNvSpPr>
          <p:nvPr>
            <p:ph type="body" sz="quarter" idx="29"/>
          </p:nvPr>
        </p:nvSpPr>
        <p:spPr/>
        <p:txBody>
          <a:bodyPr/>
          <a:lstStyle/>
          <a:p>
            <a:r>
              <a:rPr lang="en-US" dirty="0"/>
              <a:t>A way to define sensitive information</a:t>
            </a:r>
          </a:p>
          <a:p>
            <a:endParaRPr lang="en-US" dirty="0"/>
          </a:p>
        </p:txBody>
      </p:sp>
      <p:sp>
        <p:nvSpPr>
          <p:cNvPr id="4" name="Content Placeholder 3">
            <a:extLst>
              <a:ext uri="{FF2B5EF4-FFF2-40B4-BE49-F238E27FC236}">
                <a16:creationId xmlns:a16="http://schemas.microsoft.com/office/drawing/2014/main" id="{690FAC01-EC2C-4CB2-9DDE-56F209518F7B}"/>
              </a:ext>
            </a:extLst>
          </p:cNvPr>
          <p:cNvSpPr>
            <a:spLocks noGrp="1"/>
          </p:cNvSpPr>
          <p:nvPr>
            <p:ph sz="quarter" idx="28"/>
          </p:nvPr>
        </p:nvSpPr>
        <p:spPr/>
        <p:txBody>
          <a:bodyPr/>
          <a:lstStyle/>
          <a:p>
            <a:r>
              <a:rPr lang="en-US" dirty="0"/>
              <a:t>Secret yaml file</a:t>
            </a:r>
          </a:p>
        </p:txBody>
      </p:sp>
      <p:pic>
        <p:nvPicPr>
          <p:cNvPr id="13" name="Picture 12">
            <a:extLst>
              <a:ext uri="{FF2B5EF4-FFF2-40B4-BE49-F238E27FC236}">
                <a16:creationId xmlns:a16="http://schemas.microsoft.com/office/drawing/2014/main" id="{2E18DBD6-3F31-4A7E-83EA-08BFFD4BFE72}"/>
              </a:ext>
            </a:extLst>
          </p:cNvPr>
          <p:cNvPicPr>
            <a:picLocks noChangeAspect="1"/>
          </p:cNvPicPr>
          <p:nvPr/>
        </p:nvPicPr>
        <p:blipFill>
          <a:blip r:embed="rId2"/>
          <a:stretch>
            <a:fillRect/>
          </a:stretch>
        </p:blipFill>
        <p:spPr>
          <a:xfrm>
            <a:off x="979688" y="3865139"/>
            <a:ext cx="4124901" cy="2562583"/>
          </a:xfrm>
          <a:prstGeom prst="rect">
            <a:avLst/>
          </a:prstGeom>
        </p:spPr>
      </p:pic>
      <p:pic>
        <p:nvPicPr>
          <p:cNvPr id="15" name="Picture 14">
            <a:extLst>
              <a:ext uri="{FF2B5EF4-FFF2-40B4-BE49-F238E27FC236}">
                <a16:creationId xmlns:a16="http://schemas.microsoft.com/office/drawing/2014/main" id="{5B96940C-C81B-47B8-8988-70E4B76116BF}"/>
              </a:ext>
            </a:extLst>
          </p:cNvPr>
          <p:cNvPicPr>
            <a:picLocks noChangeAspect="1"/>
          </p:cNvPicPr>
          <p:nvPr/>
        </p:nvPicPr>
        <p:blipFill>
          <a:blip r:embed="rId3"/>
          <a:stretch>
            <a:fillRect/>
          </a:stretch>
        </p:blipFill>
        <p:spPr>
          <a:xfrm>
            <a:off x="6642326" y="3022539"/>
            <a:ext cx="4209970" cy="2434553"/>
          </a:xfrm>
          <a:prstGeom prst="rect">
            <a:avLst/>
          </a:prstGeom>
        </p:spPr>
      </p:pic>
    </p:spTree>
    <p:extLst>
      <p:ext uri="{BB962C8B-B14F-4D97-AF65-F5344CB8AC3E}">
        <p14:creationId xmlns:p14="http://schemas.microsoft.com/office/powerpoint/2010/main" val="15275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2</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fontScale="92500"/>
          </a:bodyPr>
          <a:lstStyle/>
          <a:p>
            <a:pPr>
              <a:lnSpc>
                <a:spcPct val="90000"/>
              </a:lnSpc>
            </a:pPr>
            <a:r>
              <a:rPr lang="en-US" sz="2200" dirty="0"/>
              <a:t>A MongoDB Database application for storing data. Accessible via Mongo Express UI interface  </a:t>
            </a:r>
          </a:p>
        </p:txBody>
      </p:sp>
    </p:spTree>
    <p:extLst>
      <p:ext uri="{BB962C8B-B14F-4D97-AF65-F5344CB8AC3E}">
        <p14:creationId xmlns:p14="http://schemas.microsoft.com/office/powerpoint/2010/main" val="15101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B856D-C6B7-4B09-AD2C-CDDB342D1A33}"/>
              </a:ext>
            </a:extLst>
          </p:cNvPr>
          <p:cNvSpPr>
            <a:spLocks noGrp="1"/>
          </p:cNvSpPr>
          <p:nvPr>
            <p:ph type="title"/>
          </p:nvPr>
        </p:nvSpPr>
        <p:spPr/>
        <p:txBody>
          <a:bodyPr/>
          <a:lstStyle/>
          <a:p>
            <a:r>
              <a:rPr lang="en-US" dirty="0"/>
              <a:t>Demo 2: Overview</a:t>
            </a:r>
          </a:p>
        </p:txBody>
      </p:sp>
      <p:sp>
        <p:nvSpPr>
          <p:cNvPr id="7" name="Content Placeholder 6">
            <a:extLst>
              <a:ext uri="{FF2B5EF4-FFF2-40B4-BE49-F238E27FC236}">
                <a16:creationId xmlns:a16="http://schemas.microsoft.com/office/drawing/2014/main" id="{50150172-3688-488F-955E-B260EAE6C3DE}"/>
              </a:ext>
            </a:extLst>
          </p:cNvPr>
          <p:cNvSpPr>
            <a:spLocks noGrp="1"/>
          </p:cNvSpPr>
          <p:nvPr>
            <p:ph sz="quarter" idx="28"/>
          </p:nvPr>
        </p:nvSpPr>
        <p:spPr/>
        <p:txBody>
          <a:bodyPr/>
          <a:lstStyle/>
          <a:p>
            <a:r>
              <a:rPr lang="en-US" dirty="0"/>
              <a:t>We’ll create a Mongo DB pod to store the data and make it accessible only within the cluster.</a:t>
            </a:r>
          </a:p>
          <a:p>
            <a:r>
              <a:rPr lang="en-US" dirty="0"/>
              <a:t>We’ll then create a Mongo Express pod that can connect to DB for doing read/write operations.</a:t>
            </a:r>
          </a:p>
          <a:p>
            <a:r>
              <a:rPr lang="en-US" dirty="0"/>
              <a:t>This Mongo Express pod need to be accessed from outside the cluster. Hence, we’ll make it an external service.</a:t>
            </a:r>
          </a:p>
          <a:p>
            <a:r>
              <a:rPr lang="en-US" dirty="0"/>
              <a:t>Then We’ll create an Ingress to access the Mongo Express Service using hostname instead of IP and Port</a:t>
            </a:r>
          </a:p>
        </p:txBody>
      </p:sp>
    </p:spTree>
    <p:extLst>
      <p:ext uri="{BB962C8B-B14F-4D97-AF65-F5344CB8AC3E}">
        <p14:creationId xmlns:p14="http://schemas.microsoft.com/office/powerpoint/2010/main" val="32064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08CE-F685-4D81-95C2-E63822153272}"/>
              </a:ext>
            </a:extLst>
          </p:cNvPr>
          <p:cNvSpPr>
            <a:spLocks noGrp="1"/>
          </p:cNvSpPr>
          <p:nvPr>
            <p:ph type="title"/>
          </p:nvPr>
        </p:nvSpPr>
        <p:spPr/>
        <p:txBody>
          <a:bodyPr/>
          <a:lstStyle/>
          <a:p>
            <a:r>
              <a:rPr lang="en-US" dirty="0"/>
              <a:t>Demo 2</a:t>
            </a:r>
          </a:p>
        </p:txBody>
      </p:sp>
      <p:sp>
        <p:nvSpPr>
          <p:cNvPr id="3" name="Content Placeholder 2">
            <a:extLst>
              <a:ext uri="{FF2B5EF4-FFF2-40B4-BE49-F238E27FC236}">
                <a16:creationId xmlns:a16="http://schemas.microsoft.com/office/drawing/2014/main" id="{81BFB0C4-1F4F-466A-9C51-0112DA74F0DE}"/>
              </a:ext>
            </a:extLst>
          </p:cNvPr>
          <p:cNvSpPr>
            <a:spLocks noGrp="1"/>
          </p:cNvSpPr>
          <p:nvPr>
            <p:ph sz="quarter" idx="27"/>
          </p:nvPr>
        </p:nvSpPr>
        <p:spPr/>
        <p:txBody>
          <a:bodyPr>
            <a:normAutofit/>
          </a:bodyPr>
          <a:lstStyle/>
          <a:p>
            <a:r>
              <a:rPr lang="en-US" sz="2400" dirty="0"/>
              <a:t>We’ll create an internal service for accessing DB pod and external service for accessing Mongo Express Pod</a:t>
            </a:r>
          </a:p>
          <a:p>
            <a:r>
              <a:rPr lang="en-US" sz="2400" dirty="0"/>
              <a:t>All the variables like UN, PW are given through the ConfigMap and Secrets</a:t>
            </a:r>
          </a:p>
          <a:p>
            <a:endParaRPr lang="en-US" sz="2400" dirty="0"/>
          </a:p>
        </p:txBody>
      </p:sp>
      <p:sp>
        <p:nvSpPr>
          <p:cNvPr id="5" name="Text Placeholder 4">
            <a:extLst>
              <a:ext uri="{FF2B5EF4-FFF2-40B4-BE49-F238E27FC236}">
                <a16:creationId xmlns:a16="http://schemas.microsoft.com/office/drawing/2014/main" id="{853F7400-9D94-4564-B5F6-2CC5E2763C26}"/>
              </a:ext>
            </a:extLst>
          </p:cNvPr>
          <p:cNvSpPr>
            <a:spLocks noGrp="1"/>
          </p:cNvSpPr>
          <p:nvPr>
            <p:ph type="body" sz="quarter" idx="29"/>
          </p:nvPr>
        </p:nvSpPr>
        <p:spPr/>
        <p:txBody>
          <a:bodyPr/>
          <a:lstStyle/>
          <a:p>
            <a:r>
              <a:rPr lang="en-US" dirty="0"/>
              <a:t>Flow of request from browser to Pods</a:t>
            </a:r>
          </a:p>
          <a:p>
            <a:endParaRPr lang="en-US" dirty="0"/>
          </a:p>
        </p:txBody>
      </p:sp>
      <p:pic>
        <p:nvPicPr>
          <p:cNvPr id="6" name="Content Placeholder 4">
            <a:extLst>
              <a:ext uri="{FF2B5EF4-FFF2-40B4-BE49-F238E27FC236}">
                <a16:creationId xmlns:a16="http://schemas.microsoft.com/office/drawing/2014/main" id="{397936F9-8178-48C1-8E3C-C4BB5BF785DA}"/>
              </a:ext>
            </a:extLst>
          </p:cNvPr>
          <p:cNvPicPr>
            <a:picLocks noGrp="1" noChangeAspect="1"/>
          </p:cNvPicPr>
          <p:nvPr>
            <p:ph sz="quarter" idx="28"/>
          </p:nvPr>
        </p:nvPicPr>
        <p:blipFill>
          <a:blip r:embed="rId2"/>
          <a:stretch>
            <a:fillRect/>
          </a:stretch>
        </p:blipFill>
        <p:spPr>
          <a:xfrm>
            <a:off x="6289675" y="3147031"/>
            <a:ext cx="5287963" cy="2103813"/>
          </a:xfrm>
        </p:spPr>
      </p:pic>
    </p:spTree>
    <p:extLst>
      <p:ext uri="{BB962C8B-B14F-4D97-AF65-F5344CB8AC3E}">
        <p14:creationId xmlns:p14="http://schemas.microsoft.com/office/powerpoint/2010/main" val="16892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225C1E-E166-44D1-93FF-364A3316FA7A}"/>
              </a:ext>
            </a:extLst>
          </p:cNvPr>
          <p:cNvSpPr>
            <a:spLocks noGrp="1"/>
          </p:cNvSpPr>
          <p:nvPr>
            <p:ph type="title"/>
          </p:nvPr>
        </p:nvSpPr>
        <p:spPr/>
        <p:txBody>
          <a:bodyPr/>
          <a:lstStyle/>
          <a:p>
            <a:r>
              <a:rPr lang="en-US" dirty="0"/>
              <a:t>Demo 2 – Mongo DB Docker image requirements</a:t>
            </a:r>
          </a:p>
        </p:txBody>
      </p:sp>
      <p:sp>
        <p:nvSpPr>
          <p:cNvPr id="9" name="Text Placeholder 8">
            <a:extLst>
              <a:ext uri="{FF2B5EF4-FFF2-40B4-BE49-F238E27FC236}">
                <a16:creationId xmlns:a16="http://schemas.microsoft.com/office/drawing/2014/main" id="{14783087-61E3-4B58-8E4C-F38BFBE7F84E}"/>
              </a:ext>
            </a:extLst>
          </p:cNvPr>
          <p:cNvSpPr>
            <a:spLocks noGrp="1"/>
          </p:cNvSpPr>
          <p:nvPr>
            <p:ph type="body" sz="quarter" idx="29"/>
          </p:nvPr>
        </p:nvSpPr>
        <p:spPr/>
        <p:txBody>
          <a:bodyPr>
            <a:normAutofit/>
          </a:bodyPr>
          <a:lstStyle/>
          <a:p>
            <a:r>
              <a:rPr lang="en-US" sz="1800" dirty="0">
                <a:hlinkClick r:id="rId2"/>
              </a:rPr>
              <a:t>https://hub.docker.com/_/mongo</a:t>
            </a:r>
            <a:endParaRPr lang="en-US" sz="1800" dirty="0"/>
          </a:p>
        </p:txBody>
      </p:sp>
      <p:pic>
        <p:nvPicPr>
          <p:cNvPr id="10" name="Content Placeholder 9">
            <a:extLst>
              <a:ext uri="{FF2B5EF4-FFF2-40B4-BE49-F238E27FC236}">
                <a16:creationId xmlns:a16="http://schemas.microsoft.com/office/drawing/2014/main" id="{9369A337-B296-45CB-830B-F86FBE1BD42D}"/>
              </a:ext>
            </a:extLst>
          </p:cNvPr>
          <p:cNvPicPr>
            <a:picLocks noGrp="1" noChangeAspect="1"/>
          </p:cNvPicPr>
          <p:nvPr>
            <p:ph sz="quarter" idx="28"/>
          </p:nvPr>
        </p:nvPicPr>
        <p:blipFill>
          <a:blip r:embed="rId3"/>
          <a:stretch>
            <a:fillRect/>
          </a:stretch>
        </p:blipFill>
        <p:spPr>
          <a:xfrm>
            <a:off x="508488" y="1916927"/>
            <a:ext cx="11010900" cy="2890023"/>
          </a:xfrm>
          <a:prstGeom prst="rect">
            <a:avLst/>
          </a:prstGeom>
        </p:spPr>
      </p:pic>
      <p:pic>
        <p:nvPicPr>
          <p:cNvPr id="11" name="Picture 10">
            <a:extLst>
              <a:ext uri="{FF2B5EF4-FFF2-40B4-BE49-F238E27FC236}">
                <a16:creationId xmlns:a16="http://schemas.microsoft.com/office/drawing/2014/main" id="{2E57B1FD-FA80-4E82-9505-6D939102F03B}"/>
              </a:ext>
            </a:extLst>
          </p:cNvPr>
          <p:cNvPicPr>
            <a:picLocks noChangeAspect="1"/>
          </p:cNvPicPr>
          <p:nvPr/>
        </p:nvPicPr>
        <p:blipFill>
          <a:blip r:embed="rId4"/>
          <a:stretch>
            <a:fillRect/>
          </a:stretch>
        </p:blipFill>
        <p:spPr>
          <a:xfrm>
            <a:off x="5173744" y="1001959"/>
            <a:ext cx="6382641" cy="1457528"/>
          </a:xfrm>
          <a:prstGeom prst="rect">
            <a:avLst/>
          </a:prstGeom>
        </p:spPr>
      </p:pic>
      <p:pic>
        <p:nvPicPr>
          <p:cNvPr id="12" name="Picture 11">
            <a:extLst>
              <a:ext uri="{FF2B5EF4-FFF2-40B4-BE49-F238E27FC236}">
                <a16:creationId xmlns:a16="http://schemas.microsoft.com/office/drawing/2014/main" id="{D9A7CE30-7153-4D65-A42D-C69477926C09}"/>
              </a:ext>
            </a:extLst>
          </p:cNvPr>
          <p:cNvPicPr>
            <a:picLocks noChangeAspect="1"/>
          </p:cNvPicPr>
          <p:nvPr/>
        </p:nvPicPr>
        <p:blipFill>
          <a:blip r:embed="rId5"/>
          <a:stretch>
            <a:fillRect/>
          </a:stretch>
        </p:blipFill>
        <p:spPr>
          <a:xfrm>
            <a:off x="508488" y="4797577"/>
            <a:ext cx="11010900" cy="1488923"/>
          </a:xfrm>
          <a:prstGeom prst="rect">
            <a:avLst/>
          </a:prstGeom>
        </p:spPr>
      </p:pic>
    </p:spTree>
    <p:extLst>
      <p:ext uri="{BB962C8B-B14F-4D97-AF65-F5344CB8AC3E}">
        <p14:creationId xmlns:p14="http://schemas.microsoft.com/office/powerpoint/2010/main" val="12977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02C7-4BE7-4EC5-875C-9D168D394267}"/>
              </a:ext>
            </a:extLst>
          </p:cNvPr>
          <p:cNvSpPr>
            <a:spLocks noGrp="1"/>
          </p:cNvSpPr>
          <p:nvPr>
            <p:ph type="title"/>
          </p:nvPr>
        </p:nvSpPr>
        <p:spPr/>
        <p:txBody>
          <a:bodyPr/>
          <a:lstStyle/>
          <a:p>
            <a:r>
              <a:rPr lang="en-US" sz="3200" dirty="0"/>
              <a:t>Demo 2 – Mongo express Docker image requirements</a:t>
            </a:r>
          </a:p>
        </p:txBody>
      </p:sp>
      <p:sp>
        <p:nvSpPr>
          <p:cNvPr id="4" name="Text Placeholder 3">
            <a:extLst>
              <a:ext uri="{FF2B5EF4-FFF2-40B4-BE49-F238E27FC236}">
                <a16:creationId xmlns:a16="http://schemas.microsoft.com/office/drawing/2014/main" id="{036F5579-C78C-48E2-B9B7-B129EC5C8C20}"/>
              </a:ext>
            </a:extLst>
          </p:cNvPr>
          <p:cNvSpPr>
            <a:spLocks noGrp="1"/>
          </p:cNvSpPr>
          <p:nvPr>
            <p:ph type="body" sz="quarter" idx="29"/>
          </p:nvPr>
        </p:nvSpPr>
        <p:spPr/>
        <p:txBody>
          <a:bodyPr>
            <a:normAutofit/>
          </a:bodyPr>
          <a:lstStyle/>
          <a:p>
            <a:r>
              <a:rPr lang="en-US" sz="1800" dirty="0">
                <a:hlinkClick r:id="rId2"/>
              </a:rPr>
              <a:t>https://hub.docker.com/_/mongo-express</a:t>
            </a:r>
            <a:endParaRPr lang="en-US" sz="1800" dirty="0"/>
          </a:p>
          <a:p>
            <a:endParaRPr lang="en-US" sz="1800" dirty="0"/>
          </a:p>
        </p:txBody>
      </p:sp>
      <p:pic>
        <p:nvPicPr>
          <p:cNvPr id="5" name="Content Placeholder 4">
            <a:extLst>
              <a:ext uri="{FF2B5EF4-FFF2-40B4-BE49-F238E27FC236}">
                <a16:creationId xmlns:a16="http://schemas.microsoft.com/office/drawing/2014/main" id="{D7D930B0-04FD-4487-932C-D6B1E91D7051}"/>
              </a:ext>
            </a:extLst>
          </p:cNvPr>
          <p:cNvPicPr>
            <a:picLocks noGrp="1" noChangeAspect="1"/>
          </p:cNvPicPr>
          <p:nvPr>
            <p:ph sz="quarter" idx="28"/>
          </p:nvPr>
        </p:nvPicPr>
        <p:blipFill>
          <a:blip r:embed="rId3"/>
          <a:stretch>
            <a:fillRect/>
          </a:stretch>
        </p:blipFill>
        <p:spPr>
          <a:xfrm>
            <a:off x="571370" y="4806949"/>
            <a:ext cx="6192114" cy="1428949"/>
          </a:xfrm>
          <a:prstGeom prst="rect">
            <a:avLst/>
          </a:prstGeom>
        </p:spPr>
      </p:pic>
      <p:pic>
        <p:nvPicPr>
          <p:cNvPr id="6" name="Picture 5">
            <a:extLst>
              <a:ext uri="{FF2B5EF4-FFF2-40B4-BE49-F238E27FC236}">
                <a16:creationId xmlns:a16="http://schemas.microsoft.com/office/drawing/2014/main" id="{350AC130-099A-48AF-91F2-772C560FB71E}"/>
              </a:ext>
            </a:extLst>
          </p:cNvPr>
          <p:cNvPicPr>
            <a:picLocks noChangeAspect="1"/>
          </p:cNvPicPr>
          <p:nvPr/>
        </p:nvPicPr>
        <p:blipFill>
          <a:blip r:embed="rId4"/>
          <a:stretch>
            <a:fillRect/>
          </a:stretch>
        </p:blipFill>
        <p:spPr>
          <a:xfrm>
            <a:off x="571370" y="2081345"/>
            <a:ext cx="5045950" cy="2695310"/>
          </a:xfrm>
          <a:prstGeom prst="rect">
            <a:avLst/>
          </a:prstGeom>
        </p:spPr>
      </p:pic>
      <p:pic>
        <p:nvPicPr>
          <p:cNvPr id="7" name="Picture 6">
            <a:extLst>
              <a:ext uri="{FF2B5EF4-FFF2-40B4-BE49-F238E27FC236}">
                <a16:creationId xmlns:a16="http://schemas.microsoft.com/office/drawing/2014/main" id="{0BE2A957-0F5B-4E78-9FA9-A45693974F26}"/>
              </a:ext>
            </a:extLst>
          </p:cNvPr>
          <p:cNvPicPr>
            <a:picLocks noChangeAspect="1"/>
          </p:cNvPicPr>
          <p:nvPr/>
        </p:nvPicPr>
        <p:blipFill>
          <a:blip r:embed="rId5"/>
          <a:stretch>
            <a:fillRect/>
          </a:stretch>
        </p:blipFill>
        <p:spPr>
          <a:xfrm>
            <a:off x="6645635" y="3020404"/>
            <a:ext cx="5045950" cy="1448002"/>
          </a:xfrm>
          <a:prstGeom prst="rect">
            <a:avLst/>
          </a:prstGeom>
        </p:spPr>
      </p:pic>
    </p:spTree>
    <p:extLst>
      <p:ext uri="{BB962C8B-B14F-4D97-AF65-F5344CB8AC3E}">
        <p14:creationId xmlns:p14="http://schemas.microsoft.com/office/powerpoint/2010/main" val="37135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a:bodyPr>
          <a:lstStyle/>
          <a:p>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What is </a:t>
            </a:r>
            <a:r>
              <a:rPr lang="en-US" altLang="zh-CN" dirty="0"/>
              <a:t>Kubernetes</a:t>
            </a:r>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a:t>
            </a:r>
            <a:endParaRPr lang="en-US" dirty="0">
              <a:solidFill>
                <a:schemeClr val="accent2">
                  <a:lumMod val="40000"/>
                  <a:lumOff val="60000"/>
                </a:schemeClr>
              </a:solidFill>
            </a:endParaRP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lstStyle/>
          <a:p>
            <a:r>
              <a:rPr lang="en-US" dirty="0">
                <a:solidFill>
                  <a:schemeClr val="tx1"/>
                </a:solidFill>
                <a:latin typeface="Intel Clear Light" panose="020B0404020203020204" pitchFamily="34" charset="0"/>
                <a:sym typeface="Helvetica"/>
              </a:rPr>
              <a:t>Open-source container orchestration tool developed by Google</a:t>
            </a:r>
          </a:p>
          <a:p>
            <a:r>
              <a:rPr lang="en-US" dirty="0">
                <a:solidFill>
                  <a:schemeClr val="tx1"/>
                </a:solidFill>
                <a:latin typeface="Intel Clear Light" panose="020B0404020203020204" pitchFamily="34" charset="0"/>
                <a:sym typeface="Helvetica"/>
              </a:rPr>
              <a:t>Helps manage containerized applications in different deployment environments</a:t>
            </a:r>
          </a:p>
          <a:p>
            <a:endParaRPr lang="en-US" dirty="0">
              <a:solidFill>
                <a:schemeClr val="tx1"/>
              </a:solidFill>
              <a:latin typeface="Intel Clear Light" panose="020B0404020203020204" pitchFamily="34" charset="0"/>
              <a:sym typeface="Helvetica"/>
            </a:endParaRPr>
          </a:p>
          <a:p>
            <a:endParaRPr lang="en-US" dirty="0"/>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endParaRPr lang="en-US"/>
          </a:p>
        </p:txBody>
      </p:sp>
      <p:pic>
        <p:nvPicPr>
          <p:cNvPr id="7" name="Content Placeholder 6">
            <a:extLst>
              <a:ext uri="{FF2B5EF4-FFF2-40B4-BE49-F238E27FC236}">
                <a16:creationId xmlns:a16="http://schemas.microsoft.com/office/drawing/2014/main" id="{B124E9CE-EE90-446D-90E4-9E9BF6387ADF}"/>
              </a:ext>
            </a:extLst>
          </p:cNvPr>
          <p:cNvPicPr>
            <a:picLocks noGrp="1" noChangeAspect="1"/>
          </p:cNvPicPr>
          <p:nvPr>
            <p:ph sz="quarter" idx="28"/>
          </p:nvPr>
        </p:nvPicPr>
        <p:blipFill>
          <a:blip r:embed="rId2"/>
          <a:stretch>
            <a:fillRect/>
          </a:stretch>
        </p:blipFill>
        <p:spPr>
          <a:xfrm>
            <a:off x="6885337" y="2139951"/>
            <a:ext cx="1181161" cy="1168460"/>
          </a:xfrm>
          <a:prstGeom prst="rect">
            <a:avLst/>
          </a:prstGeom>
        </p:spPr>
      </p:pic>
      <p:pic>
        <p:nvPicPr>
          <p:cNvPr id="8" name="Picture 7">
            <a:extLst>
              <a:ext uri="{FF2B5EF4-FFF2-40B4-BE49-F238E27FC236}">
                <a16:creationId xmlns:a16="http://schemas.microsoft.com/office/drawing/2014/main" id="{E389A8F9-12FA-4A64-A51D-BDE4A77D6BAA}"/>
              </a:ext>
            </a:extLst>
          </p:cNvPr>
          <p:cNvPicPr>
            <a:picLocks noChangeAspect="1"/>
          </p:cNvPicPr>
          <p:nvPr/>
        </p:nvPicPr>
        <p:blipFill>
          <a:blip r:embed="rId3"/>
          <a:stretch>
            <a:fillRect/>
          </a:stretch>
        </p:blipFill>
        <p:spPr>
          <a:xfrm>
            <a:off x="8933656" y="2407948"/>
            <a:ext cx="2223101" cy="2185421"/>
          </a:xfrm>
          <a:prstGeom prst="rect">
            <a:avLst/>
          </a:prstGeom>
        </p:spPr>
      </p:pic>
    </p:spTree>
    <p:extLst>
      <p:ext uri="{BB962C8B-B14F-4D97-AF65-F5344CB8AC3E}">
        <p14:creationId xmlns:p14="http://schemas.microsoft.com/office/powerpoint/2010/main" val="339201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B23A1-19A9-4507-939D-E76AC9FEFCA0}"/>
              </a:ext>
            </a:extLst>
          </p:cNvPr>
          <p:cNvSpPr>
            <a:spLocks noGrp="1"/>
          </p:cNvSpPr>
          <p:nvPr>
            <p:ph type="title"/>
          </p:nvPr>
        </p:nvSpPr>
        <p:spPr/>
        <p:txBody>
          <a:bodyPr/>
          <a:lstStyle/>
          <a:p>
            <a:r>
              <a:rPr lang="en-US" dirty="0"/>
              <a:t>Demo 2</a:t>
            </a:r>
          </a:p>
        </p:txBody>
      </p:sp>
      <p:sp>
        <p:nvSpPr>
          <p:cNvPr id="8" name="Text Placeholder 7">
            <a:extLst>
              <a:ext uri="{FF2B5EF4-FFF2-40B4-BE49-F238E27FC236}">
                <a16:creationId xmlns:a16="http://schemas.microsoft.com/office/drawing/2014/main" id="{D4A1E2FC-F582-48E6-9C88-A09866B5A6FD}"/>
              </a:ext>
            </a:extLst>
          </p:cNvPr>
          <p:cNvSpPr>
            <a:spLocks noGrp="1"/>
          </p:cNvSpPr>
          <p:nvPr>
            <p:ph type="body" sz="quarter" idx="29"/>
          </p:nvPr>
        </p:nvSpPr>
        <p:spPr/>
        <p:txBody>
          <a:bodyPr/>
          <a:lstStyle/>
          <a:p>
            <a:r>
              <a:rPr lang="en-US" dirty="0"/>
              <a:t>Secret and ConfigMap</a:t>
            </a:r>
          </a:p>
          <a:p>
            <a:endParaRPr lang="en-US" dirty="0"/>
          </a:p>
        </p:txBody>
      </p:sp>
      <p:pic>
        <p:nvPicPr>
          <p:cNvPr id="9" name="Content Placeholder 4">
            <a:extLst>
              <a:ext uri="{FF2B5EF4-FFF2-40B4-BE49-F238E27FC236}">
                <a16:creationId xmlns:a16="http://schemas.microsoft.com/office/drawing/2014/main" id="{C754744F-5B21-4B08-B35D-1C08872D6713}"/>
              </a:ext>
            </a:extLst>
          </p:cNvPr>
          <p:cNvPicPr>
            <a:picLocks noGrp="1" noChangeAspect="1"/>
          </p:cNvPicPr>
          <p:nvPr>
            <p:ph sz="quarter" idx="27"/>
          </p:nvPr>
        </p:nvPicPr>
        <p:blipFill>
          <a:blip r:embed="rId2"/>
          <a:stretch>
            <a:fillRect/>
          </a:stretch>
        </p:blipFill>
        <p:spPr>
          <a:xfrm>
            <a:off x="571500" y="2794858"/>
            <a:ext cx="5287963" cy="2808158"/>
          </a:xfrm>
        </p:spPr>
      </p:pic>
      <p:pic>
        <p:nvPicPr>
          <p:cNvPr id="10" name="Content Placeholder 8">
            <a:extLst>
              <a:ext uri="{FF2B5EF4-FFF2-40B4-BE49-F238E27FC236}">
                <a16:creationId xmlns:a16="http://schemas.microsoft.com/office/drawing/2014/main" id="{309C8FCE-B17E-49C4-BAAC-38E74A0919A6}"/>
              </a:ext>
            </a:extLst>
          </p:cNvPr>
          <p:cNvPicPr>
            <a:picLocks noGrp="1" noChangeAspect="1"/>
          </p:cNvPicPr>
          <p:nvPr>
            <p:ph sz="quarter" idx="28"/>
          </p:nvPr>
        </p:nvPicPr>
        <p:blipFill>
          <a:blip r:embed="rId3"/>
          <a:stretch>
            <a:fillRect/>
          </a:stretch>
        </p:blipFill>
        <p:spPr>
          <a:xfrm>
            <a:off x="6289675" y="2929339"/>
            <a:ext cx="5287963" cy="2539197"/>
          </a:xfrm>
          <a:prstGeom prst="rect">
            <a:avLst/>
          </a:prstGeom>
        </p:spPr>
      </p:pic>
    </p:spTree>
    <p:extLst>
      <p:ext uri="{BB962C8B-B14F-4D97-AF65-F5344CB8AC3E}">
        <p14:creationId xmlns:p14="http://schemas.microsoft.com/office/powerpoint/2010/main" val="288290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997A6-F932-4478-ADBC-B135F3794481}"/>
              </a:ext>
            </a:extLst>
          </p:cNvPr>
          <p:cNvSpPr>
            <a:spLocks noGrp="1"/>
          </p:cNvSpPr>
          <p:nvPr>
            <p:ph type="title"/>
          </p:nvPr>
        </p:nvSpPr>
        <p:spPr/>
        <p:txBody>
          <a:bodyPr/>
          <a:lstStyle/>
          <a:p>
            <a:r>
              <a:rPr lang="en-US" dirty="0"/>
              <a:t>Demo 2: Internal Service - ME to access MDB</a:t>
            </a:r>
          </a:p>
        </p:txBody>
      </p:sp>
      <p:pic>
        <p:nvPicPr>
          <p:cNvPr id="8" name="Content Placeholder 4">
            <a:extLst>
              <a:ext uri="{FF2B5EF4-FFF2-40B4-BE49-F238E27FC236}">
                <a16:creationId xmlns:a16="http://schemas.microsoft.com/office/drawing/2014/main" id="{426B5186-CEFA-4AFB-847A-A61588E104DF}"/>
              </a:ext>
            </a:extLst>
          </p:cNvPr>
          <p:cNvPicPr>
            <a:picLocks noGrp="1" noChangeAspect="1"/>
          </p:cNvPicPr>
          <p:nvPr>
            <p:ph sz="quarter" idx="28"/>
          </p:nvPr>
        </p:nvPicPr>
        <p:blipFill>
          <a:blip r:embed="rId2"/>
          <a:stretch>
            <a:fillRect/>
          </a:stretch>
        </p:blipFill>
        <p:spPr>
          <a:xfrm>
            <a:off x="1726220" y="1620471"/>
            <a:ext cx="8607673" cy="4575175"/>
          </a:xfrm>
        </p:spPr>
      </p:pic>
    </p:spTree>
    <p:extLst>
      <p:ext uri="{BB962C8B-B14F-4D97-AF65-F5344CB8AC3E}">
        <p14:creationId xmlns:p14="http://schemas.microsoft.com/office/powerpoint/2010/main" val="6437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B835-1BA4-4C78-BFA6-2E86ED70B3A4}"/>
              </a:ext>
            </a:extLst>
          </p:cNvPr>
          <p:cNvSpPr>
            <a:spLocks noGrp="1"/>
          </p:cNvSpPr>
          <p:nvPr>
            <p:ph type="title"/>
          </p:nvPr>
        </p:nvSpPr>
        <p:spPr/>
        <p:txBody>
          <a:bodyPr/>
          <a:lstStyle/>
          <a:p>
            <a:r>
              <a:rPr lang="en-US" dirty="0"/>
              <a:t>Demo 2: External service - Users to access ME</a:t>
            </a:r>
          </a:p>
        </p:txBody>
      </p:sp>
      <p:pic>
        <p:nvPicPr>
          <p:cNvPr id="4" name="Content Placeholder 3">
            <a:extLst>
              <a:ext uri="{FF2B5EF4-FFF2-40B4-BE49-F238E27FC236}">
                <a16:creationId xmlns:a16="http://schemas.microsoft.com/office/drawing/2014/main" id="{EB603653-7B5A-4E94-BF25-775BAE8CBEA4}"/>
              </a:ext>
            </a:extLst>
          </p:cNvPr>
          <p:cNvPicPr>
            <a:picLocks noGrp="1" noChangeAspect="1"/>
          </p:cNvPicPr>
          <p:nvPr>
            <p:ph sz="quarter" idx="28"/>
          </p:nvPr>
        </p:nvPicPr>
        <p:blipFill>
          <a:blip r:embed="rId2"/>
          <a:stretch>
            <a:fillRect/>
          </a:stretch>
        </p:blipFill>
        <p:spPr>
          <a:xfrm>
            <a:off x="1818945" y="1673225"/>
            <a:ext cx="8516010" cy="4575175"/>
          </a:xfrm>
          <a:prstGeom prst="rect">
            <a:avLst/>
          </a:prstGeom>
        </p:spPr>
      </p:pic>
    </p:spTree>
    <p:extLst>
      <p:ext uri="{BB962C8B-B14F-4D97-AF65-F5344CB8AC3E}">
        <p14:creationId xmlns:p14="http://schemas.microsoft.com/office/powerpoint/2010/main" val="157347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160305-291D-4D3E-A745-D964AC7505BF}"/>
              </a:ext>
            </a:extLst>
          </p:cNvPr>
          <p:cNvSpPr>
            <a:spLocks noGrp="1"/>
          </p:cNvSpPr>
          <p:nvPr>
            <p:ph type="title"/>
          </p:nvPr>
        </p:nvSpPr>
        <p:spPr/>
        <p:txBody>
          <a:bodyPr/>
          <a:lstStyle/>
          <a:p>
            <a:r>
              <a:rPr lang="en-US" dirty="0"/>
              <a:t>Demo 2: Request flow</a:t>
            </a:r>
          </a:p>
        </p:txBody>
      </p:sp>
      <p:sp>
        <p:nvSpPr>
          <p:cNvPr id="5" name="Content Placeholder 4">
            <a:extLst>
              <a:ext uri="{FF2B5EF4-FFF2-40B4-BE49-F238E27FC236}">
                <a16:creationId xmlns:a16="http://schemas.microsoft.com/office/drawing/2014/main" id="{DAD5BBE8-A1B4-4A7D-AB83-8F236C83E1D8}"/>
              </a:ext>
            </a:extLst>
          </p:cNvPr>
          <p:cNvSpPr>
            <a:spLocks noGrp="1"/>
          </p:cNvSpPr>
          <p:nvPr>
            <p:ph sz="quarter" idx="27"/>
          </p:nvPr>
        </p:nvSpPr>
        <p:spPr/>
        <p:txBody>
          <a:bodyPr>
            <a:normAutofit lnSpcReduction="10000"/>
          </a:bodyPr>
          <a:lstStyle/>
          <a:p>
            <a:r>
              <a:rPr lang="en-US" dirty="0"/>
              <a:t>First the request comes to ES then it forwards it to ME pod.</a:t>
            </a:r>
          </a:p>
          <a:p>
            <a:r>
              <a:rPr lang="en-US" dirty="0"/>
              <a:t>The ME pod will connect to internal service(DB Url provided with the help of ConfigMap)</a:t>
            </a:r>
          </a:p>
          <a:p>
            <a:r>
              <a:rPr lang="en-US" dirty="0"/>
              <a:t>Then the request is forwarded to MDB Pod.</a:t>
            </a:r>
          </a:p>
          <a:p>
            <a:r>
              <a:rPr lang="en-US" dirty="0"/>
              <a:t>Here the authentication is done using the Secrets</a:t>
            </a:r>
          </a:p>
        </p:txBody>
      </p:sp>
      <p:sp>
        <p:nvSpPr>
          <p:cNvPr id="7" name="Text Placeholder 6">
            <a:extLst>
              <a:ext uri="{FF2B5EF4-FFF2-40B4-BE49-F238E27FC236}">
                <a16:creationId xmlns:a16="http://schemas.microsoft.com/office/drawing/2014/main" id="{1C321786-749F-4FA5-A504-47970C141231}"/>
              </a:ext>
            </a:extLst>
          </p:cNvPr>
          <p:cNvSpPr>
            <a:spLocks noGrp="1"/>
          </p:cNvSpPr>
          <p:nvPr>
            <p:ph type="body" sz="quarter" idx="29"/>
          </p:nvPr>
        </p:nvSpPr>
        <p:spPr/>
        <p:txBody>
          <a:bodyPr/>
          <a:lstStyle/>
          <a:p>
            <a:r>
              <a:rPr lang="en-US" dirty="0"/>
              <a:t>Flow of request from browser to Pods</a:t>
            </a:r>
          </a:p>
          <a:p>
            <a:endParaRPr lang="en-US" dirty="0"/>
          </a:p>
        </p:txBody>
      </p:sp>
      <p:pic>
        <p:nvPicPr>
          <p:cNvPr id="8" name="Content Placeholder 4">
            <a:extLst>
              <a:ext uri="{FF2B5EF4-FFF2-40B4-BE49-F238E27FC236}">
                <a16:creationId xmlns:a16="http://schemas.microsoft.com/office/drawing/2014/main" id="{92798B6F-D681-4F37-B648-EE5C100DE71C}"/>
              </a:ext>
            </a:extLst>
          </p:cNvPr>
          <p:cNvPicPr>
            <a:picLocks noGrp="1" noChangeAspect="1"/>
          </p:cNvPicPr>
          <p:nvPr>
            <p:ph sz="quarter" idx="28"/>
          </p:nvPr>
        </p:nvPicPr>
        <p:blipFill>
          <a:blip r:embed="rId2"/>
          <a:stretch>
            <a:fillRect/>
          </a:stretch>
        </p:blipFill>
        <p:spPr>
          <a:xfrm>
            <a:off x="6289675" y="3147031"/>
            <a:ext cx="5287963" cy="2103813"/>
          </a:xfrm>
        </p:spPr>
      </p:pic>
    </p:spTree>
    <p:extLst>
      <p:ext uri="{BB962C8B-B14F-4D97-AF65-F5344CB8AC3E}">
        <p14:creationId xmlns:p14="http://schemas.microsoft.com/office/powerpoint/2010/main" val="14264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AA9095-5A2D-44F4-A6E8-3218BF3EB007}"/>
              </a:ext>
            </a:extLst>
          </p:cNvPr>
          <p:cNvSpPr>
            <a:spLocks noGrp="1"/>
          </p:cNvSpPr>
          <p:nvPr>
            <p:ph type="title"/>
          </p:nvPr>
        </p:nvSpPr>
        <p:spPr/>
        <p:txBody>
          <a:bodyPr/>
          <a:lstStyle/>
          <a:p>
            <a:r>
              <a:rPr lang="en-US" dirty="0"/>
              <a:t>Demo 2: Final output</a:t>
            </a:r>
          </a:p>
        </p:txBody>
      </p:sp>
      <p:pic>
        <p:nvPicPr>
          <p:cNvPr id="8" name="Content Placeholder 4">
            <a:extLst>
              <a:ext uri="{FF2B5EF4-FFF2-40B4-BE49-F238E27FC236}">
                <a16:creationId xmlns:a16="http://schemas.microsoft.com/office/drawing/2014/main" id="{47662D3D-7D72-4528-BB26-BF5E3C4E3E0E}"/>
              </a:ext>
            </a:extLst>
          </p:cNvPr>
          <p:cNvPicPr>
            <a:picLocks noGrp="1" noChangeAspect="1"/>
          </p:cNvPicPr>
          <p:nvPr>
            <p:ph sz="quarter" idx="28"/>
          </p:nvPr>
        </p:nvPicPr>
        <p:blipFill>
          <a:blip r:embed="rId2"/>
          <a:stretch>
            <a:fillRect/>
          </a:stretch>
        </p:blipFill>
        <p:spPr>
          <a:xfrm>
            <a:off x="3817309" y="1673225"/>
            <a:ext cx="4519282" cy="4575175"/>
          </a:xfrm>
        </p:spPr>
      </p:pic>
    </p:spTree>
    <p:extLst>
      <p:ext uri="{BB962C8B-B14F-4D97-AF65-F5344CB8AC3E}">
        <p14:creationId xmlns:p14="http://schemas.microsoft.com/office/powerpoint/2010/main" val="20453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FE8A39-EC92-402F-ADBD-A8A588AA1A56}"/>
              </a:ext>
            </a:extLst>
          </p:cNvPr>
          <p:cNvSpPr>
            <a:spLocks noGrp="1"/>
          </p:cNvSpPr>
          <p:nvPr>
            <p:ph type="title"/>
          </p:nvPr>
        </p:nvSpPr>
        <p:spPr/>
        <p:txBody>
          <a:bodyPr/>
          <a:lstStyle/>
          <a:p>
            <a:r>
              <a:rPr lang="en-US" dirty="0"/>
              <a:t>StatefulSet</a:t>
            </a:r>
          </a:p>
        </p:txBody>
      </p:sp>
      <p:sp>
        <p:nvSpPr>
          <p:cNvPr id="5" name="Content Placeholder 4">
            <a:extLst>
              <a:ext uri="{FF2B5EF4-FFF2-40B4-BE49-F238E27FC236}">
                <a16:creationId xmlns:a16="http://schemas.microsoft.com/office/drawing/2014/main" id="{206BA515-5CF0-4613-BAF5-F273E289AA72}"/>
              </a:ext>
            </a:extLst>
          </p:cNvPr>
          <p:cNvSpPr>
            <a:spLocks noGrp="1"/>
          </p:cNvSpPr>
          <p:nvPr>
            <p:ph sz="quarter" idx="27"/>
          </p:nvPr>
        </p:nvSpPr>
        <p:spPr/>
        <p:txBody>
          <a:bodyPr>
            <a:normAutofit fontScale="70000" lnSpcReduction="20000"/>
          </a:bodyPr>
          <a:lstStyle/>
          <a:p>
            <a:pPr>
              <a:lnSpc>
                <a:spcPct val="90000"/>
              </a:lnSpc>
              <a:spcBef>
                <a:spcPts val="0"/>
              </a:spcBef>
            </a:pPr>
            <a:r>
              <a:rPr lang="en-US" sz="2800" dirty="0">
                <a:effectLst/>
              </a:rPr>
              <a:t>Any application that stores data will come under Stateful applications. And those kind of applications needs to be managed with StatefulSet kind in K8c cluster.</a:t>
            </a:r>
          </a:p>
          <a:p>
            <a:pPr>
              <a:lnSpc>
                <a:spcPct val="90000"/>
              </a:lnSpc>
              <a:spcBef>
                <a:spcPts val="0"/>
              </a:spcBef>
            </a:pPr>
            <a:endParaRPr lang="en-US" dirty="0"/>
          </a:p>
          <a:p>
            <a:pPr>
              <a:lnSpc>
                <a:spcPct val="90000"/>
              </a:lnSpc>
              <a:spcBef>
                <a:spcPts val="0"/>
              </a:spcBef>
            </a:pPr>
            <a:r>
              <a:rPr lang="en-US" sz="2800" dirty="0">
                <a:effectLst/>
              </a:rPr>
              <a:t>This will keep track of previous state</a:t>
            </a:r>
            <a:r>
              <a:rPr lang="en-US" sz="2800" dirty="0"/>
              <a:t>, </a:t>
            </a:r>
            <a:r>
              <a:rPr lang="en-US" sz="2800" dirty="0">
                <a:effectLst/>
              </a:rPr>
              <a:t>like a DB.</a:t>
            </a:r>
          </a:p>
          <a:p>
            <a:pPr>
              <a:lnSpc>
                <a:spcPct val="90000"/>
              </a:lnSpc>
              <a:spcBef>
                <a:spcPts val="0"/>
              </a:spcBef>
            </a:pPr>
            <a:endParaRPr lang="en-US" dirty="0"/>
          </a:p>
          <a:p>
            <a:pPr>
              <a:lnSpc>
                <a:spcPct val="90000"/>
              </a:lnSpc>
              <a:spcBef>
                <a:spcPts val="0"/>
              </a:spcBef>
            </a:pPr>
            <a:r>
              <a:rPr lang="en-US" sz="2800" dirty="0">
                <a:effectLst/>
              </a:rPr>
              <a:t>On the other hand, stateless applications don't keep a record of previous state, every request that comes in is handled as a new request</a:t>
            </a:r>
            <a:r>
              <a:rPr lang="en-US" sz="2800" dirty="0"/>
              <a:t>, like</a:t>
            </a:r>
            <a:r>
              <a:rPr lang="en-US" sz="2800" dirty="0">
                <a:effectLst/>
              </a:rPr>
              <a:t> a NodeJS application</a:t>
            </a:r>
          </a:p>
          <a:p>
            <a:pPr>
              <a:lnSpc>
                <a:spcPct val="90000"/>
              </a:lnSpc>
              <a:spcBef>
                <a:spcPts val="0"/>
              </a:spcBef>
            </a:pPr>
            <a:endParaRPr lang="en-US" dirty="0"/>
          </a:p>
          <a:p>
            <a:pPr>
              <a:lnSpc>
                <a:spcPct val="90000"/>
              </a:lnSpc>
              <a:spcBef>
                <a:spcPts val="0"/>
              </a:spcBef>
            </a:pPr>
            <a:r>
              <a:rPr lang="en-US" sz="2800" dirty="0">
                <a:effectLst/>
              </a:rPr>
              <a:t>Sometimes, these 2 kinds will be working together to process one request</a:t>
            </a:r>
          </a:p>
          <a:p>
            <a:pPr>
              <a:lnSpc>
                <a:spcPct val="90000"/>
              </a:lnSpc>
              <a:spcBef>
                <a:spcPts val="0"/>
              </a:spcBef>
            </a:pPr>
            <a:endParaRPr lang="en-US" sz="2800" dirty="0">
              <a:effectLst/>
            </a:endParaRPr>
          </a:p>
          <a:p>
            <a:pPr>
              <a:lnSpc>
                <a:spcPct val="90000"/>
              </a:lnSpc>
              <a:spcBef>
                <a:spcPts val="0"/>
              </a:spcBef>
            </a:pPr>
            <a:r>
              <a:rPr lang="en-US" sz="2800" dirty="0">
                <a:effectLst/>
              </a:rPr>
              <a:t>For example, a NodeJS and MongoDB application working together.</a:t>
            </a:r>
          </a:p>
          <a:p>
            <a:endParaRPr lang="en-US" dirty="0"/>
          </a:p>
        </p:txBody>
      </p:sp>
      <p:pic>
        <p:nvPicPr>
          <p:cNvPr id="7" name="Picture 2">
            <a:extLst>
              <a:ext uri="{FF2B5EF4-FFF2-40B4-BE49-F238E27FC236}">
                <a16:creationId xmlns:a16="http://schemas.microsoft.com/office/drawing/2014/main" id="{C69ED46C-3FCA-430F-B5C7-570E6DE53A4F}"/>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tretch>
            <a:fillRect/>
          </a:stretch>
        </p:blipFill>
        <p:spPr bwMode="auto">
          <a:xfrm>
            <a:off x="6289675" y="2526868"/>
            <a:ext cx="5287963" cy="2877414"/>
          </a:xfrm>
          <a:prstGeom prst="rect">
            <a:avLst/>
          </a:prstGeom>
          <a:solidFill>
            <a:srgbClr val="FFFFFF"/>
          </a:solidFill>
        </p:spPr>
      </p:pic>
    </p:spTree>
    <p:extLst>
      <p:ext uri="{BB962C8B-B14F-4D97-AF65-F5344CB8AC3E}">
        <p14:creationId xmlns:p14="http://schemas.microsoft.com/office/powerpoint/2010/main" val="21958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35CC9D-0AD3-46FB-869C-714AFD563315}"/>
              </a:ext>
            </a:extLst>
          </p:cNvPr>
          <p:cNvSpPr>
            <a:spLocks noGrp="1"/>
          </p:cNvSpPr>
          <p:nvPr>
            <p:ph type="title"/>
          </p:nvPr>
        </p:nvSpPr>
        <p:spPr/>
        <p:txBody>
          <a:bodyPr/>
          <a:lstStyle/>
          <a:p>
            <a:r>
              <a:rPr lang="en-US" dirty="0"/>
              <a:t>StatefulSet example</a:t>
            </a:r>
          </a:p>
        </p:txBody>
      </p:sp>
      <p:sp>
        <p:nvSpPr>
          <p:cNvPr id="18" name="Content Placeholder 17">
            <a:extLst>
              <a:ext uri="{FF2B5EF4-FFF2-40B4-BE49-F238E27FC236}">
                <a16:creationId xmlns:a16="http://schemas.microsoft.com/office/drawing/2014/main" id="{7AD633B7-0434-4FA9-B3DD-D5A38B511B5B}"/>
              </a:ext>
            </a:extLst>
          </p:cNvPr>
          <p:cNvSpPr>
            <a:spLocks noGrp="1"/>
          </p:cNvSpPr>
          <p:nvPr>
            <p:ph sz="quarter" idx="27"/>
          </p:nvPr>
        </p:nvSpPr>
        <p:spPr/>
        <p:txBody>
          <a:bodyPr>
            <a:normAutofit/>
          </a:bodyPr>
          <a:lstStyle/>
          <a:p>
            <a:r>
              <a:rPr lang="en-US" sz="1600" dirty="0"/>
              <a:t>Unlike deployments, Stateful set pod IDs will be unique and fixed.</a:t>
            </a:r>
          </a:p>
          <a:p>
            <a:r>
              <a:rPr lang="en-US" sz="1600" dirty="0"/>
              <a:t>If pod 0 dies, another pod will be created with pod 0 as name instead of giving a random hash like deployment.</a:t>
            </a:r>
          </a:p>
          <a:p>
            <a:r>
              <a:rPr lang="en-US" sz="1600" dirty="0"/>
              <a:t>Pod 1 won’t be created until Pod 0 is Up and running.</a:t>
            </a:r>
          </a:p>
          <a:p>
            <a:r>
              <a:rPr lang="en-US" sz="1600" dirty="0"/>
              <a:t>Here we’ll have control over Pod startup. That way we can fix Pod 0 as master and rest as slaves (in a Database like scenarios)</a:t>
            </a:r>
          </a:p>
        </p:txBody>
      </p:sp>
      <p:pic>
        <p:nvPicPr>
          <p:cNvPr id="22" name="Content Placeholder 21">
            <a:extLst>
              <a:ext uri="{FF2B5EF4-FFF2-40B4-BE49-F238E27FC236}">
                <a16:creationId xmlns:a16="http://schemas.microsoft.com/office/drawing/2014/main" id="{45D3CD15-C6FA-480F-892D-AC2881E11238}"/>
              </a:ext>
            </a:extLst>
          </p:cNvPr>
          <p:cNvPicPr>
            <a:picLocks noGrp="1" noChangeAspect="1"/>
          </p:cNvPicPr>
          <p:nvPr>
            <p:ph sz="quarter" idx="28"/>
          </p:nvPr>
        </p:nvPicPr>
        <p:blipFill>
          <a:blip r:embed="rId2"/>
          <a:stretch>
            <a:fillRect/>
          </a:stretch>
        </p:blipFill>
        <p:spPr>
          <a:xfrm>
            <a:off x="572062" y="4248480"/>
            <a:ext cx="5287963" cy="1700651"/>
          </a:xfrm>
        </p:spPr>
      </p:pic>
      <p:pic>
        <p:nvPicPr>
          <p:cNvPr id="20" name="Picture 19">
            <a:extLst>
              <a:ext uri="{FF2B5EF4-FFF2-40B4-BE49-F238E27FC236}">
                <a16:creationId xmlns:a16="http://schemas.microsoft.com/office/drawing/2014/main" id="{AB05079D-C7CC-4EEC-A0E6-19FB5C6F9659}"/>
              </a:ext>
            </a:extLst>
          </p:cNvPr>
          <p:cNvPicPr>
            <a:picLocks noChangeAspect="1"/>
          </p:cNvPicPr>
          <p:nvPr/>
        </p:nvPicPr>
        <p:blipFill>
          <a:blip r:embed="rId3"/>
          <a:stretch>
            <a:fillRect/>
          </a:stretch>
        </p:blipFill>
        <p:spPr>
          <a:xfrm>
            <a:off x="7772401" y="2139951"/>
            <a:ext cx="3117247" cy="4074235"/>
          </a:xfrm>
          <a:prstGeom prst="rect">
            <a:avLst/>
          </a:prstGeom>
        </p:spPr>
      </p:pic>
    </p:spTree>
    <p:extLst>
      <p:ext uri="{BB962C8B-B14F-4D97-AF65-F5344CB8AC3E}">
        <p14:creationId xmlns:p14="http://schemas.microsoft.com/office/powerpoint/2010/main" val="32288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32DA63-F12A-DBC9-AA4A-6597382CD9C2}"/>
              </a:ext>
            </a:extLst>
          </p:cNvPr>
          <p:cNvSpPr>
            <a:spLocks noGrp="1"/>
          </p:cNvSpPr>
          <p:nvPr>
            <p:ph type="title"/>
          </p:nvPr>
        </p:nvSpPr>
        <p:spPr>
          <a:xfrm>
            <a:off x="571500" y="567227"/>
            <a:ext cx="5755707" cy="945888"/>
          </a:xfrm>
        </p:spPr>
        <p:txBody>
          <a:bodyPr/>
          <a:lstStyle/>
          <a:p>
            <a:r>
              <a:rPr lang="en-US" sz="3600" dirty="0"/>
              <a:t>Deployment vs StatefulSet</a:t>
            </a:r>
          </a:p>
        </p:txBody>
      </p:sp>
      <p:sp>
        <p:nvSpPr>
          <p:cNvPr id="13" name="Content Placeholder 2">
            <a:extLst>
              <a:ext uri="{FF2B5EF4-FFF2-40B4-BE49-F238E27FC236}">
                <a16:creationId xmlns:a16="http://schemas.microsoft.com/office/drawing/2014/main" id="{A4A8C10F-BF73-C93D-6066-7611D4ADD73E}"/>
              </a:ext>
            </a:extLst>
          </p:cNvPr>
          <p:cNvSpPr>
            <a:spLocks noGrp="1"/>
          </p:cNvSpPr>
          <p:nvPr>
            <p:ph idx="27"/>
          </p:nvPr>
        </p:nvSpPr>
        <p:spPr>
          <a:xfrm>
            <a:off x="6609331" y="2978828"/>
            <a:ext cx="4668837" cy="345342"/>
          </a:xfrm>
        </p:spPr>
        <p:txBody>
          <a:bodyPr/>
          <a:lstStyle/>
          <a:p>
            <a:r>
              <a:rPr lang="en-US" dirty="0"/>
              <a:t>Stateful set</a:t>
            </a:r>
          </a:p>
          <a:p>
            <a:endParaRPr lang="en-US" dirty="0"/>
          </a:p>
        </p:txBody>
      </p:sp>
      <p:sp>
        <p:nvSpPr>
          <p:cNvPr id="15" name="Content Placeholder 3">
            <a:extLst>
              <a:ext uri="{FF2B5EF4-FFF2-40B4-BE49-F238E27FC236}">
                <a16:creationId xmlns:a16="http://schemas.microsoft.com/office/drawing/2014/main" id="{85206160-8F9A-EDAC-AE09-16B51C5DBBFA}"/>
              </a:ext>
            </a:extLst>
          </p:cNvPr>
          <p:cNvSpPr>
            <a:spLocks noGrp="1"/>
          </p:cNvSpPr>
          <p:nvPr>
            <p:ph idx="28"/>
          </p:nvPr>
        </p:nvSpPr>
        <p:spPr>
          <a:xfrm>
            <a:off x="6609331" y="5929172"/>
            <a:ext cx="4668837" cy="345342"/>
          </a:xfrm>
        </p:spPr>
        <p:txBody>
          <a:bodyPr/>
          <a:lstStyle/>
          <a:p>
            <a:r>
              <a:rPr lang="en-US" dirty="0" err="1"/>
              <a:t>Deployement</a:t>
            </a:r>
            <a:endParaRPr lang="en-US" dirty="0"/>
          </a:p>
        </p:txBody>
      </p:sp>
      <p:pic>
        <p:nvPicPr>
          <p:cNvPr id="5" name="Picture 2" descr="Scaling database applications &#10;MASTER &#10;O &#10;mysql—O &#10;writing &#10;SLAVE &#10;O &#10;mysql—2 &#10;reading &#10;reading &#10;data replicas &#10;SLAVE &#10;O &#10;my sq 1—1 &#10;reading &#10;data replicas ">
            <a:extLst>
              <a:ext uri="{FF2B5EF4-FFF2-40B4-BE49-F238E27FC236}">
                <a16:creationId xmlns:a16="http://schemas.microsoft.com/office/drawing/2014/main" id="{71F06BC5-4485-4E68-83C8-3F5E9F99D2C1}"/>
              </a:ext>
            </a:extLst>
          </p:cNvPr>
          <p:cNvPicPr>
            <a:picLocks noGrp="1" noChangeAspect="1" noChangeArrowheads="1"/>
          </p:cNvPicPr>
          <p:nvPr>
            <p:ph type="pic" sz="quarter" idx="30"/>
          </p:nvPr>
        </p:nvPicPr>
        <p:blipFill rotWithShape="1">
          <a:blip r:embed="rId2" cstate="print">
            <a:extLst>
              <a:ext uri="{28A0092B-C50C-407E-A947-70E740481C1C}">
                <a14:useLocalDpi xmlns:a14="http://schemas.microsoft.com/office/drawing/2010/main" val="0"/>
              </a:ext>
            </a:extLst>
          </a:blip>
          <a:srcRect r="-1" b="4666"/>
          <a:stretch/>
        </p:blipFill>
        <p:spPr bwMode="auto">
          <a:xfrm>
            <a:off x="6609331" y="571500"/>
            <a:ext cx="4668837" cy="2381250"/>
          </a:xfrm>
          <a:prstGeom prst="rect">
            <a:avLst/>
          </a:prstGeom>
          <a:noFill/>
        </p:spPr>
      </p:pic>
      <p:pic>
        <p:nvPicPr>
          <p:cNvPr id="6" name="Picture 1" descr="Deployment vs StatefulSet &#10;my—app—f5c304e &#10;my—app—fxc118b &#10;O &#10;my—app &#10;identical and interchangable &#10;created in random order &#10;with random hashes &#10;one Service that &#10;load balances to any Pod &#10;O &#10;my—app &#10;svc &#10;my—app—a36b80p &#10;O &#10;my—app ">
            <a:extLst>
              <a:ext uri="{FF2B5EF4-FFF2-40B4-BE49-F238E27FC236}">
                <a16:creationId xmlns:a16="http://schemas.microsoft.com/office/drawing/2014/main" id="{04940195-648F-4309-81B0-3DB8BD7D04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86" r="-1" b="-1"/>
          <a:stretch/>
        </p:blipFill>
        <p:spPr bwMode="auto">
          <a:xfrm>
            <a:off x="6609331" y="3537061"/>
            <a:ext cx="4668837" cy="2381250"/>
          </a:xfrm>
          <a:prstGeom prst="rect">
            <a:avLst/>
          </a:prstGeom>
          <a:noFill/>
        </p:spPr>
      </p:pic>
      <p:pic>
        <p:nvPicPr>
          <p:cNvPr id="8" name="Content Placeholder 7">
            <a:extLst>
              <a:ext uri="{FF2B5EF4-FFF2-40B4-BE49-F238E27FC236}">
                <a16:creationId xmlns:a16="http://schemas.microsoft.com/office/drawing/2014/main" id="{76BD008D-F4F0-4F20-BEE2-66A14CF241A4}"/>
              </a:ext>
            </a:extLst>
          </p:cNvPr>
          <p:cNvPicPr>
            <a:picLocks noGrp="1" noChangeAspect="1"/>
          </p:cNvPicPr>
          <p:nvPr>
            <p:ph sz="quarter" idx="32"/>
          </p:nvPr>
        </p:nvPicPr>
        <p:blipFill>
          <a:blip r:embed="rId4"/>
          <a:stretch>
            <a:fillRect/>
          </a:stretch>
        </p:blipFill>
        <p:spPr>
          <a:xfrm>
            <a:off x="507024" y="2429175"/>
            <a:ext cx="5768975" cy="2965092"/>
          </a:xfrm>
        </p:spPr>
      </p:pic>
      <p:sp>
        <p:nvSpPr>
          <p:cNvPr id="19" name="Text Placeholder 7">
            <a:extLst>
              <a:ext uri="{FF2B5EF4-FFF2-40B4-BE49-F238E27FC236}">
                <a16:creationId xmlns:a16="http://schemas.microsoft.com/office/drawing/2014/main" id="{DAD755FF-04C3-D734-1979-56BF38940A78}"/>
              </a:ext>
            </a:extLst>
          </p:cNvPr>
          <p:cNvSpPr>
            <a:spLocks noGrp="1"/>
          </p:cNvSpPr>
          <p:nvPr>
            <p:ph type="body" sz="quarter" idx="29"/>
          </p:nvPr>
        </p:nvSpPr>
        <p:spPr>
          <a:xfrm>
            <a:off x="571500" y="1612901"/>
            <a:ext cx="5768944" cy="438150"/>
          </a:xfrm>
        </p:spPr>
        <p:txBody>
          <a:bodyPr/>
          <a:lstStyle/>
          <a:p>
            <a:endParaRPr lang="en-US"/>
          </a:p>
        </p:txBody>
      </p:sp>
    </p:spTree>
    <p:extLst>
      <p:ext uri="{BB962C8B-B14F-4D97-AF65-F5344CB8AC3E}">
        <p14:creationId xmlns:p14="http://schemas.microsoft.com/office/powerpoint/2010/main" val="43516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C358-DD5E-4474-8C92-66D8F80A9E1A}"/>
              </a:ext>
            </a:extLst>
          </p:cNvPr>
          <p:cNvSpPr>
            <a:spLocks noGrp="1"/>
          </p:cNvSpPr>
          <p:nvPr>
            <p:ph type="title"/>
          </p:nvPr>
        </p:nvSpPr>
        <p:spPr/>
        <p:txBody>
          <a:bodyPr/>
          <a:lstStyle/>
          <a:p>
            <a:r>
              <a:rPr lang="en-US" sz="3600" i="0" dirty="0">
                <a:effectLst/>
                <a:latin typeface="open sans" panose="020B0606030504020204" pitchFamily="34" charset="0"/>
              </a:rPr>
              <a:t>Resource Management for Pods and Containers</a:t>
            </a:r>
            <a:endParaRPr lang="en-US" sz="3600" dirty="0"/>
          </a:p>
        </p:txBody>
      </p:sp>
      <p:sp>
        <p:nvSpPr>
          <p:cNvPr id="4" name="Content Placeholder 3">
            <a:extLst>
              <a:ext uri="{FF2B5EF4-FFF2-40B4-BE49-F238E27FC236}">
                <a16:creationId xmlns:a16="http://schemas.microsoft.com/office/drawing/2014/main" id="{220968DE-D828-44B2-B47A-BFEA6172E407}"/>
              </a:ext>
            </a:extLst>
          </p:cNvPr>
          <p:cNvSpPr>
            <a:spLocks noGrp="1"/>
          </p:cNvSpPr>
          <p:nvPr>
            <p:ph sz="quarter" idx="28"/>
          </p:nvPr>
        </p:nvSpPr>
        <p:spPr/>
        <p:txBody>
          <a:bodyPr>
            <a:noAutofit/>
          </a:bodyPr>
          <a:lstStyle/>
          <a:p>
            <a:endParaRPr lang="en-US" sz="1600" dirty="0"/>
          </a:p>
        </p:txBody>
      </p:sp>
      <p:sp>
        <p:nvSpPr>
          <p:cNvPr id="5" name="Content Placeholder 4">
            <a:extLst>
              <a:ext uri="{FF2B5EF4-FFF2-40B4-BE49-F238E27FC236}">
                <a16:creationId xmlns:a16="http://schemas.microsoft.com/office/drawing/2014/main" id="{778A0BDB-0259-4A3E-8AFF-E9AE86E551F6}"/>
              </a:ext>
            </a:extLst>
          </p:cNvPr>
          <p:cNvSpPr>
            <a:spLocks noGrp="1"/>
          </p:cNvSpPr>
          <p:nvPr>
            <p:ph sz="quarter" idx="27"/>
          </p:nvPr>
        </p:nvSpPr>
        <p:spPr/>
        <p:txBody>
          <a:bodyPr>
            <a:normAutofit fontScale="62500" lnSpcReduction="20000"/>
          </a:bodyPr>
          <a:lstStyle/>
          <a:p>
            <a:pPr algn="l"/>
            <a:r>
              <a:rPr lang="en-US" i="0" dirty="0">
                <a:effectLst/>
                <a:latin typeface="open sans" panose="020B0606030504020204" pitchFamily="34" charset="0"/>
              </a:rPr>
              <a:t>When you specify a Pod, you can optionally specify how much of each resource a container needs. The most common resources to specify are CPU and memory (RAM).</a:t>
            </a:r>
          </a:p>
          <a:p>
            <a:pPr algn="l"/>
            <a:r>
              <a:rPr lang="en-US" i="0" dirty="0">
                <a:effectLst/>
                <a:latin typeface="open sans" panose="020B0606030504020204" pitchFamily="34" charset="0"/>
              </a:rPr>
              <a:t>When you specify the resource </a:t>
            </a:r>
            <a:r>
              <a:rPr lang="en-US" i="1" dirty="0">
                <a:effectLst/>
                <a:latin typeface="open sans" panose="020B0606030504020204" pitchFamily="34" charset="0"/>
              </a:rPr>
              <a:t>request</a:t>
            </a:r>
            <a:r>
              <a:rPr lang="en-US" i="0" dirty="0">
                <a:effectLst/>
                <a:latin typeface="open sans" panose="020B0606030504020204" pitchFamily="34" charset="0"/>
              </a:rPr>
              <a:t> for containers in a Pod, the kube-scheduler uses this information to decide which node to place the Pod on.</a:t>
            </a:r>
          </a:p>
          <a:p>
            <a:pPr algn="l"/>
            <a:r>
              <a:rPr lang="en-US" i="0" dirty="0">
                <a:effectLst/>
                <a:latin typeface="open sans" panose="020B0606030504020204" pitchFamily="34" charset="0"/>
              </a:rPr>
              <a:t>When you specify a resource </a:t>
            </a:r>
            <a:r>
              <a:rPr lang="en-US" i="1" dirty="0">
                <a:effectLst/>
                <a:latin typeface="open sans" panose="020B0606030504020204" pitchFamily="34" charset="0"/>
              </a:rPr>
              <a:t>limit</a:t>
            </a:r>
            <a:r>
              <a:rPr lang="en-US" i="0" dirty="0">
                <a:effectLst/>
                <a:latin typeface="open sans" panose="020B0606030504020204" pitchFamily="34" charset="0"/>
              </a:rPr>
              <a:t> for a container, the kubelet enforces those limits so that the running container is not allowed to use more of that resource than the limit you set. </a:t>
            </a:r>
          </a:p>
          <a:p>
            <a:pPr algn="l"/>
            <a:r>
              <a:rPr lang="en-US" i="0" dirty="0">
                <a:effectLst/>
                <a:latin typeface="open sans" panose="020B0606030504020204" pitchFamily="34" charset="0"/>
              </a:rPr>
              <a:t>The kubelet also reserves at least the </a:t>
            </a:r>
            <a:r>
              <a:rPr lang="en-US" i="1" dirty="0">
                <a:effectLst/>
                <a:latin typeface="open sans" panose="020B0606030504020204" pitchFamily="34" charset="0"/>
              </a:rPr>
              <a:t>request</a:t>
            </a:r>
            <a:r>
              <a:rPr lang="en-US" i="0" dirty="0">
                <a:effectLst/>
                <a:latin typeface="open sans" panose="020B0606030504020204" pitchFamily="34" charset="0"/>
              </a:rPr>
              <a:t> amount of that system resource specifically for that container to us</a:t>
            </a:r>
          </a:p>
          <a:p>
            <a:endParaRPr lang="en-US" dirty="0"/>
          </a:p>
        </p:txBody>
      </p:sp>
      <p:pic>
        <p:nvPicPr>
          <p:cNvPr id="3076" name="Picture 4" descr="Ultimate Kubernetes Resource Planning Guide | Dev Genius">
            <a:extLst>
              <a:ext uri="{FF2B5EF4-FFF2-40B4-BE49-F238E27FC236}">
                <a16:creationId xmlns:a16="http://schemas.microsoft.com/office/drawing/2014/main" id="{D5A6733C-0DE5-4CF5-A8EB-07EF35D15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13" y="2771207"/>
            <a:ext cx="5288525" cy="220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1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26AE7-A7AC-44DF-9D48-7DB062322B2B}"/>
              </a:ext>
            </a:extLst>
          </p:cNvPr>
          <p:cNvSpPr>
            <a:spLocks noGrp="1"/>
          </p:cNvSpPr>
          <p:nvPr>
            <p:ph type="title"/>
          </p:nvPr>
        </p:nvSpPr>
        <p:spPr/>
        <p:txBody>
          <a:bodyPr/>
          <a:lstStyle/>
          <a:p>
            <a:r>
              <a:rPr lang="en-US" dirty="0"/>
              <a:t>Request and Limit</a:t>
            </a:r>
          </a:p>
        </p:txBody>
      </p:sp>
      <p:sp>
        <p:nvSpPr>
          <p:cNvPr id="6" name="Content Placeholder 5">
            <a:extLst>
              <a:ext uri="{FF2B5EF4-FFF2-40B4-BE49-F238E27FC236}">
                <a16:creationId xmlns:a16="http://schemas.microsoft.com/office/drawing/2014/main" id="{F2DC8BBD-1C01-4632-A044-68A3D705457A}"/>
              </a:ext>
            </a:extLst>
          </p:cNvPr>
          <p:cNvSpPr>
            <a:spLocks noGrp="1"/>
          </p:cNvSpPr>
          <p:nvPr>
            <p:ph sz="quarter" idx="28"/>
          </p:nvPr>
        </p:nvSpPr>
        <p:spPr/>
        <p:txBody>
          <a:bodyPr>
            <a:normAutofit fontScale="85000" lnSpcReduction="10000"/>
          </a:bodyPr>
          <a:lstStyle/>
          <a:p>
            <a:pPr marL="0" marR="0" rtl="0">
              <a:spcBef>
                <a:spcPts val="0"/>
              </a:spcBef>
              <a:spcAft>
                <a:spcPts val="0"/>
              </a:spcAft>
            </a:pPr>
            <a:r>
              <a:rPr lang="en-US" sz="2800" dirty="0">
                <a:effectLst/>
                <a:latin typeface="open sans" panose="020B0606030504020204" pitchFamily="34" charset="0"/>
              </a:rPr>
              <a:t>If the node where a Pod is running has enough of a resource available, it's possible (and allowed) for a container to use more resource than its </a:t>
            </a:r>
            <a:r>
              <a:rPr lang="en-US" sz="2800" dirty="0">
                <a:effectLst/>
                <a:latin typeface="SFMono-Regular"/>
              </a:rPr>
              <a:t>request</a:t>
            </a:r>
            <a:r>
              <a:rPr lang="en-US" sz="2800" dirty="0">
                <a:effectLst/>
                <a:latin typeface="open sans" panose="020B0606030504020204" pitchFamily="34" charset="0"/>
              </a:rPr>
              <a:t> for that resource specifies. However, a container is not allowed to use more than its resource </a:t>
            </a:r>
            <a:r>
              <a:rPr lang="en-US" sz="2800" dirty="0">
                <a:effectLst/>
                <a:latin typeface="SFMono-Regular"/>
              </a:rPr>
              <a:t>limit</a:t>
            </a:r>
            <a:r>
              <a:rPr lang="en-US" sz="2800" dirty="0">
                <a:effectLst/>
                <a:latin typeface="open sans" panose="020B0606030504020204" pitchFamily="34" charset="0"/>
              </a:rPr>
              <a:t>.</a:t>
            </a:r>
          </a:p>
          <a:p>
            <a:pPr marL="0" marR="0" indent="0" rtl="0">
              <a:spcBef>
                <a:spcPts val="0"/>
              </a:spcBef>
              <a:spcAft>
                <a:spcPts val="0"/>
              </a:spcAft>
              <a:buNone/>
            </a:pPr>
            <a:endParaRPr lang="en-US" sz="2800" dirty="0">
              <a:effectLst/>
              <a:latin typeface="Calibri" panose="020F0502020204030204" pitchFamily="34" charset="0"/>
            </a:endParaRPr>
          </a:p>
          <a:p>
            <a:pPr marL="0" marR="0" rtl="0">
              <a:spcBef>
                <a:spcPts val="0"/>
              </a:spcBef>
              <a:spcAft>
                <a:spcPts val="0"/>
              </a:spcAft>
            </a:pPr>
            <a:r>
              <a:rPr lang="en-US" sz="2800" dirty="0">
                <a:effectLst/>
                <a:latin typeface="open sans" panose="020B0606030504020204" pitchFamily="34" charset="0"/>
              </a:rPr>
              <a:t>For example, if you set a </a:t>
            </a:r>
            <a:r>
              <a:rPr lang="en-US" sz="2800" dirty="0">
                <a:effectLst/>
                <a:latin typeface="SFMono-Regular"/>
              </a:rPr>
              <a:t>memory</a:t>
            </a:r>
            <a:r>
              <a:rPr lang="en-US" sz="2800" dirty="0">
                <a:effectLst/>
                <a:latin typeface="open sans" panose="020B0606030504020204" pitchFamily="34" charset="0"/>
              </a:rPr>
              <a:t> request of 256 MiB for a container, and that container is in a Pod scheduled to a Node with 8GiB of memory and no other Pods, then the container can try to use more RAM.</a:t>
            </a:r>
          </a:p>
          <a:p>
            <a:pPr marL="0" marR="0" rtl="0">
              <a:spcBef>
                <a:spcPts val="0"/>
              </a:spcBef>
              <a:spcAft>
                <a:spcPts val="0"/>
              </a:spcAft>
            </a:pPr>
            <a:endParaRPr lang="en-US" sz="2800" dirty="0">
              <a:effectLst/>
              <a:latin typeface="Calibri" panose="020F0502020204030204" pitchFamily="34" charset="0"/>
            </a:endParaRPr>
          </a:p>
          <a:p>
            <a:pPr marL="0" marR="0" rtl="0">
              <a:spcBef>
                <a:spcPts val="0"/>
              </a:spcBef>
              <a:spcAft>
                <a:spcPts val="0"/>
              </a:spcAft>
            </a:pPr>
            <a:r>
              <a:rPr lang="en-US" sz="2800" dirty="0">
                <a:effectLst/>
                <a:latin typeface="open sans" panose="020B0606030504020204" pitchFamily="34" charset="0"/>
              </a:rPr>
              <a:t>If you set a </a:t>
            </a:r>
            <a:r>
              <a:rPr lang="en-US" sz="2800" dirty="0">
                <a:effectLst/>
                <a:latin typeface="SFMono-Regular"/>
              </a:rPr>
              <a:t>memory</a:t>
            </a:r>
            <a:r>
              <a:rPr lang="en-US" sz="2800" dirty="0">
                <a:effectLst/>
                <a:latin typeface="open sans" panose="020B0606030504020204" pitchFamily="34" charset="0"/>
              </a:rPr>
              <a:t> limit of 4GiB for that container, the kubelet (and </a:t>
            </a:r>
            <a:r>
              <a:rPr lang="en-US" sz="2800" dirty="0">
                <a:effectLst/>
                <a:latin typeface="open sans" panose="020B0606030504020204" pitchFamily="34" charset="0"/>
                <a:hlinkClick r:id="rId2">
                  <a:extLst>
                    <a:ext uri="{A12FA001-AC4F-418D-AE19-62706E023703}">
                      <ahyp:hlinkClr xmlns:ahyp="http://schemas.microsoft.com/office/drawing/2018/hyperlinkcolor" val="tx"/>
                    </a:ext>
                  </a:extLst>
                </a:hlinkClick>
              </a:rPr>
              <a:t>container runtime</a:t>
            </a:r>
            <a:r>
              <a:rPr lang="en-US" sz="2800" dirty="0">
                <a:effectLst/>
                <a:latin typeface="open sans" panose="020B0606030504020204" pitchFamily="34" charset="0"/>
              </a:rPr>
              <a:t>) enforce the limit. The runtime prevents the container from using more than the configured resource limit.</a:t>
            </a:r>
            <a:endParaRPr lang="en-US" sz="2800" dirty="0"/>
          </a:p>
          <a:p>
            <a:pPr marL="0" indent="0">
              <a:buNone/>
            </a:pPr>
            <a:endParaRPr lang="en-US" dirty="0"/>
          </a:p>
        </p:txBody>
      </p:sp>
      <p:sp>
        <p:nvSpPr>
          <p:cNvPr id="7" name="Text Placeholder 6">
            <a:extLst>
              <a:ext uri="{FF2B5EF4-FFF2-40B4-BE49-F238E27FC236}">
                <a16:creationId xmlns:a16="http://schemas.microsoft.com/office/drawing/2014/main" id="{8C223BBC-0028-4C10-AD17-D0CE8968B109}"/>
              </a:ext>
            </a:extLst>
          </p:cNvPr>
          <p:cNvSpPr>
            <a:spLocks noGrp="1"/>
          </p:cNvSpPr>
          <p:nvPr>
            <p:ph type="body" sz="quarter" idx="29"/>
          </p:nvPr>
        </p:nvSpPr>
        <p:spPr/>
        <p:txBody>
          <a:bodyPr/>
          <a:lstStyle/>
          <a:p>
            <a:pPr rtl="0"/>
            <a:r>
              <a:rPr lang="en-US" sz="2800" dirty="0">
                <a:effectLst/>
                <a:latin typeface="open sans" panose="020B0606030504020204" pitchFamily="34" charset="0"/>
              </a:rPr>
              <a:t>Request is minimum required, and Limit is Max utilization</a:t>
            </a:r>
          </a:p>
        </p:txBody>
      </p:sp>
    </p:spTree>
    <p:extLst>
      <p:ext uri="{BB962C8B-B14F-4D97-AF65-F5344CB8AC3E}">
        <p14:creationId xmlns:p14="http://schemas.microsoft.com/office/powerpoint/2010/main" val="26786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fontScale="90000"/>
          </a:bodyPr>
          <a:lstStyle/>
          <a:p>
            <a:pPr rtl="0"/>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Need o</a:t>
            </a:r>
            <a:r>
              <a:rPr lang="en-US" sz="4000" b="0" i="0" u="none" strike="noStrike" cap="none" spc="0" baseline="0" dirty="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f an orchestration tool </a:t>
            </a:r>
            <a:br>
              <a:rPr lang="en-US" sz="4000" b="0" i="0" u="none" strike="noStrike" cap="none" spc="0" baseline="0" dirty="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br>
            <a:endParaRPr lang="en-US" dirty="0">
              <a:solidFill>
                <a:schemeClr val="accent2">
                  <a:lumMod val="40000"/>
                  <a:lumOff val="60000"/>
                </a:schemeClr>
              </a:solidFill>
            </a:endParaRP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normAutofit fontScale="92500" lnSpcReduction="20000"/>
          </a:bodyPr>
          <a:lstStyle/>
          <a:p>
            <a:pPr marL="342900" indent="-342900">
              <a:buFont typeface="Wingdings" panose="05000000000000000000" pitchFamily="2" charset="2"/>
              <a:buChar char="§"/>
            </a:pPr>
            <a:r>
              <a:rPr lang="en-US" dirty="0"/>
              <a:t>Trend from Monolith to Microservices</a:t>
            </a:r>
          </a:p>
          <a:p>
            <a:pPr marL="342900" indent="-342900">
              <a:buFont typeface="Wingdings" panose="05000000000000000000" pitchFamily="2" charset="2"/>
              <a:buChar char="§"/>
            </a:pPr>
            <a:r>
              <a:rPr lang="en-US" dirty="0"/>
              <a:t>Increased usage of containers</a:t>
            </a:r>
          </a:p>
          <a:p>
            <a:pPr marL="342900" indent="-342900">
              <a:buFont typeface="Wingdings" panose="05000000000000000000" pitchFamily="2" charset="2"/>
              <a:buChar char="§"/>
            </a:pPr>
            <a:r>
              <a:rPr lang="en-US" dirty="0"/>
              <a:t>Demand for a proper way of managing those hundreds of containers</a:t>
            </a:r>
          </a:p>
          <a:p>
            <a:pPr marL="342900" indent="-342900">
              <a:buFont typeface="Wingdings" panose="05000000000000000000" pitchFamily="2" charset="2"/>
              <a:buChar char="§"/>
            </a:pPr>
            <a:r>
              <a:rPr lang="en-US" dirty="0"/>
              <a:t>Features of K8s:</a:t>
            </a:r>
          </a:p>
          <a:p>
            <a:pPr marL="546100" lvl="1" indent="-342900"/>
            <a:r>
              <a:rPr lang="en-US" dirty="0"/>
              <a:t>High Availability or no downtime.</a:t>
            </a:r>
          </a:p>
          <a:p>
            <a:pPr marL="546100" lvl="1" indent="-342900"/>
            <a:r>
              <a:rPr lang="en-US" dirty="0"/>
              <a:t>Scalability or high performance.</a:t>
            </a:r>
          </a:p>
          <a:p>
            <a:pPr marL="546100" lvl="1" indent="-342900"/>
            <a:r>
              <a:rPr lang="en-US" dirty="0"/>
              <a:t>Disaster recovery- backup and restore</a:t>
            </a:r>
          </a:p>
          <a:p>
            <a:pPr marL="342900" indent="-342900">
              <a:buFont typeface="Wingdings" panose="05000000000000000000" pitchFamily="2" charset="2"/>
              <a:buChar char="§"/>
            </a:pPr>
            <a:endParaRPr lang="en-US" dirty="0"/>
          </a:p>
          <a:p>
            <a:endParaRPr lang="en-US" dirty="0">
              <a:solidFill>
                <a:schemeClr val="tx1"/>
              </a:solidFill>
              <a:latin typeface="Intel Clear Light" panose="020B0404020203020204" pitchFamily="34" charset="0"/>
              <a:sym typeface="Helvetica"/>
            </a:endParaRPr>
          </a:p>
          <a:p>
            <a:endParaRPr lang="en-US" dirty="0"/>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endParaRPr lang="en-US" dirty="0"/>
          </a:p>
        </p:txBody>
      </p:sp>
      <p:sp>
        <p:nvSpPr>
          <p:cNvPr id="5" name="Content Placeholder 4">
            <a:extLst>
              <a:ext uri="{FF2B5EF4-FFF2-40B4-BE49-F238E27FC236}">
                <a16:creationId xmlns:a16="http://schemas.microsoft.com/office/drawing/2014/main" id="{F5FB1B89-C30B-474F-B841-A60DC7CEFC53}"/>
              </a:ext>
            </a:extLst>
          </p:cNvPr>
          <p:cNvSpPr>
            <a:spLocks noGrp="1"/>
          </p:cNvSpPr>
          <p:nvPr>
            <p:ph sz="quarter" idx="28"/>
          </p:nvPr>
        </p:nvSpPr>
        <p:spPr/>
        <p:txBody>
          <a:bodyPr/>
          <a:lstStyle/>
          <a:p>
            <a:endParaRPr lang="en-US"/>
          </a:p>
        </p:txBody>
      </p:sp>
      <p:pic>
        <p:nvPicPr>
          <p:cNvPr id="9" name="Picture 8">
            <a:extLst>
              <a:ext uri="{FF2B5EF4-FFF2-40B4-BE49-F238E27FC236}">
                <a16:creationId xmlns:a16="http://schemas.microsoft.com/office/drawing/2014/main" id="{890A1FCF-17BB-48BB-A877-EFDD97941307}"/>
              </a:ext>
            </a:extLst>
          </p:cNvPr>
          <p:cNvPicPr>
            <a:picLocks noChangeAspect="1"/>
          </p:cNvPicPr>
          <p:nvPr/>
        </p:nvPicPr>
        <p:blipFill>
          <a:blip r:embed="rId2"/>
          <a:stretch>
            <a:fillRect/>
          </a:stretch>
        </p:blipFill>
        <p:spPr>
          <a:xfrm>
            <a:off x="6293876" y="3534642"/>
            <a:ext cx="5288525" cy="2723589"/>
          </a:xfrm>
          <a:prstGeom prst="rect">
            <a:avLst/>
          </a:prstGeom>
          <a:noFill/>
        </p:spPr>
      </p:pic>
      <p:pic>
        <p:nvPicPr>
          <p:cNvPr id="10" name="Picture 9">
            <a:extLst>
              <a:ext uri="{FF2B5EF4-FFF2-40B4-BE49-F238E27FC236}">
                <a16:creationId xmlns:a16="http://schemas.microsoft.com/office/drawing/2014/main" id="{33CC3621-C1E8-4154-9301-B4F6B294CD94}"/>
              </a:ext>
            </a:extLst>
          </p:cNvPr>
          <p:cNvPicPr>
            <a:picLocks noChangeAspect="1"/>
          </p:cNvPicPr>
          <p:nvPr/>
        </p:nvPicPr>
        <p:blipFill>
          <a:blip r:embed="rId3"/>
          <a:stretch>
            <a:fillRect/>
          </a:stretch>
        </p:blipFill>
        <p:spPr>
          <a:xfrm>
            <a:off x="7987005" y="1733999"/>
            <a:ext cx="1786473" cy="1756193"/>
          </a:xfrm>
          <a:prstGeom prst="rect">
            <a:avLst/>
          </a:prstGeom>
        </p:spPr>
      </p:pic>
    </p:spTree>
    <p:extLst>
      <p:ext uri="{BB962C8B-B14F-4D97-AF65-F5344CB8AC3E}">
        <p14:creationId xmlns:p14="http://schemas.microsoft.com/office/powerpoint/2010/main" val="35168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48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A8A7-EE8C-467E-80C7-42157960EBEE}"/>
              </a:ext>
            </a:extLst>
          </p:cNvPr>
          <p:cNvSpPr>
            <a:spLocks noGrp="1"/>
          </p:cNvSpPr>
          <p:nvPr>
            <p:ph type="title"/>
          </p:nvPr>
        </p:nvSpPr>
        <p:spPr/>
        <p:txBody>
          <a:bodyPr/>
          <a:lstStyle/>
          <a:p>
            <a:r>
              <a:rPr lang="en-US" sz="3600" i="0" dirty="0">
                <a:effectLst/>
                <a:latin typeface="open sans" panose="020B0606030504020204" pitchFamily="34" charset="0"/>
              </a:rPr>
              <a:t>Resource Management for Pods and Containers</a:t>
            </a:r>
            <a:endParaRPr lang="en-US" sz="3600" dirty="0"/>
          </a:p>
        </p:txBody>
      </p:sp>
      <p:sp>
        <p:nvSpPr>
          <p:cNvPr id="3" name="Content Placeholder 2">
            <a:extLst>
              <a:ext uri="{FF2B5EF4-FFF2-40B4-BE49-F238E27FC236}">
                <a16:creationId xmlns:a16="http://schemas.microsoft.com/office/drawing/2014/main" id="{33251924-FAD6-4262-99E8-736D85E95173}"/>
              </a:ext>
            </a:extLst>
          </p:cNvPr>
          <p:cNvSpPr>
            <a:spLocks noGrp="1"/>
          </p:cNvSpPr>
          <p:nvPr>
            <p:ph sz="quarter" idx="27"/>
          </p:nvPr>
        </p:nvSpPr>
        <p:spPr/>
        <p:txBody>
          <a:bodyPr>
            <a:normAutofit/>
          </a:bodyPr>
          <a:lstStyle/>
          <a:p>
            <a:r>
              <a:rPr lang="en-US" dirty="0"/>
              <a:t>CPU Resources</a:t>
            </a:r>
          </a:p>
          <a:p>
            <a:pPr lvl="1" rtl="0"/>
            <a:r>
              <a:rPr lang="en-US" sz="1200" dirty="0">
                <a:effectLst/>
                <a:latin typeface="open sans" panose="020B0606030504020204" pitchFamily="34" charset="0"/>
              </a:rPr>
              <a:t>Limits and requests for CPU resources are measured in </a:t>
            </a:r>
            <a:r>
              <a:rPr lang="en-US" sz="1200" dirty="0">
                <a:latin typeface="open sans" panose="020B0606030504020204" pitchFamily="34" charset="0"/>
              </a:rPr>
              <a:t>CPU</a:t>
            </a:r>
            <a:r>
              <a:rPr lang="en-US" sz="1200" dirty="0">
                <a:effectLst/>
                <a:latin typeface="open sans" panose="020B0606030504020204" pitchFamily="34" charset="0"/>
              </a:rPr>
              <a:t> units. In Kubernetes, 1 CPU unit is equivalent to 1 physical CPU core, or 1 virtual core, depending on whether the node is a physical host or a virtual machine running inside a physical machine.</a:t>
            </a:r>
          </a:p>
          <a:p>
            <a:pPr lvl="1" rtl="0"/>
            <a:r>
              <a:rPr lang="en-US" sz="1200" dirty="0">
                <a:effectLst/>
                <a:latin typeface="open sans" panose="020B0606030504020204" pitchFamily="34" charset="0"/>
              </a:rPr>
              <a:t>For CPU resource units, expression </a:t>
            </a:r>
            <a:r>
              <a:rPr lang="en-US" sz="1200" dirty="0">
                <a:effectLst/>
                <a:latin typeface="SFMono-Regular"/>
              </a:rPr>
              <a:t>0.1</a:t>
            </a:r>
            <a:r>
              <a:rPr lang="en-US" sz="1200" dirty="0">
                <a:effectLst/>
                <a:latin typeface="open sans" panose="020B0606030504020204" pitchFamily="34" charset="0"/>
              </a:rPr>
              <a:t> is equivalent to the expression </a:t>
            </a:r>
            <a:r>
              <a:rPr lang="en-US" sz="1200" dirty="0">
                <a:effectLst/>
                <a:latin typeface="SFMono-Regular"/>
              </a:rPr>
              <a:t>100m</a:t>
            </a:r>
            <a:r>
              <a:rPr lang="en-US" sz="1200" dirty="0">
                <a:effectLst/>
                <a:latin typeface="open sans" panose="020B0606030504020204" pitchFamily="34" charset="0"/>
              </a:rPr>
              <a:t>, which can be read as </a:t>
            </a:r>
            <a:r>
              <a:rPr lang="en-US" sz="1200" i="1" dirty="0">
                <a:effectLst/>
                <a:latin typeface="open sans" panose="020B0606030504020204" pitchFamily="34" charset="0"/>
              </a:rPr>
              <a:t>one hundred millicpu</a:t>
            </a:r>
            <a:r>
              <a:rPr lang="en-US" sz="1200" dirty="0">
                <a:effectLst/>
                <a:latin typeface="open sans" panose="020B0606030504020204" pitchFamily="34" charset="0"/>
              </a:rPr>
              <a:t> or </a:t>
            </a:r>
            <a:r>
              <a:rPr lang="en-US" sz="1200" i="1" dirty="0">
                <a:effectLst/>
                <a:latin typeface="open sans" panose="020B0606030504020204" pitchFamily="34" charset="0"/>
              </a:rPr>
              <a:t>one hundred millicores</a:t>
            </a:r>
            <a:r>
              <a:rPr lang="en-US" sz="1200" i="1" dirty="0">
                <a:latin typeface="open sans" panose="020B0606030504020204" pitchFamily="34" charset="0"/>
              </a:rPr>
              <a:t> </a:t>
            </a:r>
            <a:r>
              <a:rPr lang="en-US" sz="1200" dirty="0">
                <a:effectLst/>
                <a:latin typeface="open sans" panose="020B0606030504020204" pitchFamily="34" charset="0"/>
              </a:rPr>
              <a:t>.</a:t>
            </a:r>
          </a:p>
          <a:p>
            <a:pPr lvl="1" rtl="0"/>
            <a:r>
              <a:rPr lang="en-US" sz="1200" dirty="0">
                <a:effectLst/>
                <a:latin typeface="open sans" panose="020B0606030504020204" pitchFamily="34" charset="0"/>
              </a:rPr>
              <a:t>CPU resource is always specified as an absolute amount of resource, never as a relative amount. For example, </a:t>
            </a:r>
            <a:r>
              <a:rPr lang="en-US" sz="1200" dirty="0">
                <a:effectLst/>
                <a:latin typeface="SFMono-Regular"/>
              </a:rPr>
              <a:t>500m</a:t>
            </a:r>
            <a:r>
              <a:rPr lang="en-US" sz="1200" dirty="0">
                <a:effectLst/>
                <a:latin typeface="open sans" panose="020B0606030504020204" pitchFamily="34" charset="0"/>
              </a:rPr>
              <a:t> CPU represents the roughly same amount of computing power whether that container runs on a single-core, dual-core, or 48-core machine.</a:t>
            </a:r>
          </a:p>
          <a:p>
            <a:pPr lvl="1"/>
            <a:endParaRPr lang="en-US" sz="1200" dirty="0"/>
          </a:p>
        </p:txBody>
      </p:sp>
      <p:sp>
        <p:nvSpPr>
          <p:cNvPr id="4" name="Content Placeholder 3">
            <a:extLst>
              <a:ext uri="{FF2B5EF4-FFF2-40B4-BE49-F238E27FC236}">
                <a16:creationId xmlns:a16="http://schemas.microsoft.com/office/drawing/2014/main" id="{7211444F-4919-4C61-8FDD-8DE262C3963F}"/>
              </a:ext>
            </a:extLst>
          </p:cNvPr>
          <p:cNvSpPr>
            <a:spLocks noGrp="1"/>
          </p:cNvSpPr>
          <p:nvPr>
            <p:ph sz="quarter" idx="28"/>
          </p:nvPr>
        </p:nvSpPr>
        <p:spPr/>
        <p:txBody>
          <a:bodyPr/>
          <a:lstStyle/>
          <a:p>
            <a:r>
              <a:rPr lang="en-US" dirty="0"/>
              <a:t>Memory Resources</a:t>
            </a:r>
          </a:p>
          <a:p>
            <a:pPr lvl="1"/>
            <a:r>
              <a:rPr lang="en-US" sz="1200" dirty="0">
                <a:effectLst/>
                <a:latin typeface="Calibri" panose="020F0502020204030204" pitchFamily="34" charset="0"/>
              </a:rPr>
              <a:t>Limits and requests for </a:t>
            </a:r>
            <a:r>
              <a:rPr lang="en-US" sz="1200" dirty="0">
                <a:effectLst/>
                <a:latin typeface="SFMono-Regular"/>
              </a:rPr>
              <a:t>memory</a:t>
            </a:r>
            <a:r>
              <a:rPr lang="en-US" sz="1200" dirty="0">
                <a:effectLst/>
                <a:latin typeface="Calibri" panose="020F0502020204030204" pitchFamily="34" charset="0"/>
              </a:rPr>
              <a:t> are measured in bytes.</a:t>
            </a:r>
          </a:p>
          <a:p>
            <a:pPr lvl="1"/>
            <a:r>
              <a:rPr lang="en-US" sz="1200" dirty="0">
                <a:effectLst/>
                <a:latin typeface="Calibri" panose="020F0502020204030204" pitchFamily="34" charset="0"/>
              </a:rPr>
              <a:t>Pay attention to the case of the suffixes. If you request </a:t>
            </a:r>
            <a:r>
              <a:rPr lang="en-US" sz="1200" dirty="0">
                <a:effectLst/>
                <a:latin typeface="SFMono-Regular"/>
              </a:rPr>
              <a:t>400m</a:t>
            </a:r>
            <a:r>
              <a:rPr lang="en-US" sz="1200" dirty="0">
                <a:effectLst/>
                <a:latin typeface="Calibri" panose="020F0502020204030204" pitchFamily="34" charset="0"/>
              </a:rPr>
              <a:t> of memory, this is a request for 0.4 bytes. Someone who types that probably meant to ask for 400 mebibytes (</a:t>
            </a:r>
            <a:r>
              <a:rPr lang="en-US" sz="1200" dirty="0">
                <a:effectLst/>
                <a:latin typeface="SFMono-Regular"/>
              </a:rPr>
              <a:t>400Mi</a:t>
            </a:r>
            <a:r>
              <a:rPr lang="en-US" sz="1200" dirty="0">
                <a:effectLst/>
                <a:latin typeface="Calibri" panose="020F0502020204030204" pitchFamily="34" charset="0"/>
              </a:rPr>
              <a:t>) or 400 megabytes (</a:t>
            </a:r>
            <a:r>
              <a:rPr lang="en-US" sz="1200" dirty="0">
                <a:effectLst/>
                <a:latin typeface="SFMono-Regular"/>
              </a:rPr>
              <a:t>400M</a:t>
            </a:r>
            <a:r>
              <a:rPr lang="en-US" sz="1200" dirty="0">
                <a:effectLst/>
                <a:latin typeface="Calibri" panose="020F0502020204030204" pitchFamily="34" charset="0"/>
              </a:rPr>
              <a:t>)</a:t>
            </a:r>
          </a:p>
          <a:p>
            <a:pPr lvl="1"/>
            <a:endParaRPr lang="en-US" sz="2400" dirty="0">
              <a:effectLst/>
              <a:latin typeface="Calibri" panose="020F0502020204030204" pitchFamily="34" charset="0"/>
            </a:endParaRPr>
          </a:p>
          <a:p>
            <a:pPr lvl="1"/>
            <a:endParaRPr lang="en-US" dirty="0"/>
          </a:p>
          <a:p>
            <a:endParaRPr lang="en-US" dirty="0"/>
          </a:p>
        </p:txBody>
      </p:sp>
      <p:pic>
        <p:nvPicPr>
          <p:cNvPr id="7" name="Picture 6">
            <a:extLst>
              <a:ext uri="{FF2B5EF4-FFF2-40B4-BE49-F238E27FC236}">
                <a16:creationId xmlns:a16="http://schemas.microsoft.com/office/drawing/2014/main" id="{A7657D91-41D2-4BEA-8FFC-B6847548C51B}"/>
              </a:ext>
            </a:extLst>
          </p:cNvPr>
          <p:cNvPicPr>
            <a:picLocks noChangeAspect="1"/>
          </p:cNvPicPr>
          <p:nvPr/>
        </p:nvPicPr>
        <p:blipFill>
          <a:blip r:embed="rId2"/>
          <a:stretch>
            <a:fillRect/>
          </a:stretch>
        </p:blipFill>
        <p:spPr>
          <a:xfrm>
            <a:off x="7526187" y="3238814"/>
            <a:ext cx="3054533" cy="3047685"/>
          </a:xfrm>
          <a:prstGeom prst="rect">
            <a:avLst/>
          </a:prstGeom>
        </p:spPr>
      </p:pic>
    </p:spTree>
    <p:extLst>
      <p:ext uri="{BB962C8B-B14F-4D97-AF65-F5344CB8AC3E}">
        <p14:creationId xmlns:p14="http://schemas.microsoft.com/office/powerpoint/2010/main" val="59457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D32C83-F404-470B-9FE7-863726C7EC43}"/>
              </a:ext>
            </a:extLst>
          </p:cNvPr>
          <p:cNvSpPr>
            <a:spLocks noGrp="1"/>
          </p:cNvSpPr>
          <p:nvPr>
            <p:ph type="title"/>
          </p:nvPr>
        </p:nvSpPr>
        <p:spPr/>
        <p:txBody>
          <a:bodyPr/>
          <a:lstStyle/>
          <a:p>
            <a:r>
              <a:rPr lang="en-US" dirty="0"/>
              <a:t>Horizontal Pod Autoscaling</a:t>
            </a:r>
          </a:p>
        </p:txBody>
      </p:sp>
      <p:sp>
        <p:nvSpPr>
          <p:cNvPr id="16" name="Content Placeholder 15">
            <a:extLst>
              <a:ext uri="{FF2B5EF4-FFF2-40B4-BE49-F238E27FC236}">
                <a16:creationId xmlns:a16="http://schemas.microsoft.com/office/drawing/2014/main" id="{2AFCD281-9D46-423E-AAB1-E4CF6A8A6E2D}"/>
              </a:ext>
            </a:extLst>
          </p:cNvPr>
          <p:cNvSpPr>
            <a:spLocks noGrp="1"/>
          </p:cNvSpPr>
          <p:nvPr>
            <p:ph sz="quarter" idx="27"/>
          </p:nvPr>
        </p:nvSpPr>
        <p:spPr/>
        <p:txBody>
          <a:bodyPr>
            <a:normAutofit/>
          </a:bodyPr>
          <a:lstStyle/>
          <a:p>
            <a:r>
              <a:rPr lang="en-US" sz="1800" dirty="0">
                <a:latin typeface="open sans" panose="020B0606030504020204" pitchFamily="34" charset="0"/>
              </a:rPr>
              <a:t>U</a:t>
            </a:r>
            <a:r>
              <a:rPr lang="en-US" sz="1800" b="0" i="0" dirty="0">
                <a:effectLst/>
                <a:latin typeface="open sans" panose="020B0606030504020204" pitchFamily="34" charset="0"/>
              </a:rPr>
              <a:t>pdates a workload resource with the aim of automatically scaling the workload to match demand.</a:t>
            </a:r>
          </a:p>
          <a:p>
            <a:r>
              <a:rPr lang="en-US" sz="1800" b="0" i="0" dirty="0">
                <a:effectLst/>
                <a:latin typeface="open sans" panose="020B0606030504020204" pitchFamily="34" charset="0"/>
              </a:rPr>
              <a:t>Horizontal scaling means that the response to increased load is to deploy more </a:t>
            </a:r>
            <a:r>
              <a:rPr lang="en-US" sz="1800" b="0" i="0" u="none" strike="noStrike" dirty="0">
                <a:effectLst/>
                <a:latin typeface="open sans" panose="020B0606030504020204" pitchFamily="34" charset="0"/>
              </a:rPr>
              <a:t>Pods.</a:t>
            </a:r>
            <a:r>
              <a:rPr lang="en-US" sz="1800" b="0" i="0" dirty="0">
                <a:effectLst/>
                <a:latin typeface="open sans" panose="020B0606030504020204" pitchFamily="34" charset="0"/>
              </a:rPr>
              <a:t> </a:t>
            </a:r>
          </a:p>
          <a:p>
            <a:r>
              <a:rPr lang="en-US" sz="1800" b="0" i="0" dirty="0">
                <a:effectLst/>
                <a:latin typeface="open sans" panose="020B0606030504020204" pitchFamily="34" charset="0"/>
              </a:rPr>
              <a:t>This is different from </a:t>
            </a:r>
            <a:r>
              <a:rPr lang="en-US" sz="1800" b="0" i="1" dirty="0">
                <a:effectLst/>
                <a:latin typeface="open sans" panose="020B0606030504020204" pitchFamily="34" charset="0"/>
              </a:rPr>
              <a:t>vertical</a:t>
            </a:r>
            <a:r>
              <a:rPr lang="en-US" sz="1800" b="0" i="0" dirty="0">
                <a:effectLst/>
                <a:latin typeface="open sans" panose="020B0606030504020204" pitchFamily="34" charset="0"/>
              </a:rPr>
              <a:t> scaling, which for Kubernetes would mean assigning more resources (for example: memory or CPU) to the </a:t>
            </a:r>
            <a:r>
              <a:rPr lang="en-US" sz="1800" b="1" i="0" dirty="0">
                <a:effectLst/>
                <a:latin typeface="open sans" panose="020B0606030504020204" pitchFamily="34" charset="0"/>
              </a:rPr>
              <a:t>Pods that are already running </a:t>
            </a:r>
            <a:r>
              <a:rPr lang="en-US" sz="1800" b="0" i="0" dirty="0">
                <a:effectLst/>
                <a:latin typeface="open sans" panose="020B0606030504020204" pitchFamily="34" charset="0"/>
              </a:rPr>
              <a:t>for the workload.</a:t>
            </a:r>
          </a:p>
          <a:p>
            <a:r>
              <a:rPr lang="en-US" sz="1800" b="0" i="0" dirty="0">
                <a:effectLst/>
                <a:latin typeface="open sans" panose="020B0606030504020204" pitchFamily="34" charset="0"/>
              </a:rPr>
              <a:t>If the load decreases, and the number of Pods is above the configured minimum, the HPA instructs the workload resource to scale back down.</a:t>
            </a:r>
            <a:endParaRPr lang="en-US" sz="1800" dirty="0"/>
          </a:p>
        </p:txBody>
      </p:sp>
      <p:pic>
        <p:nvPicPr>
          <p:cNvPr id="21" name="Content Placeholder 20">
            <a:extLst>
              <a:ext uri="{FF2B5EF4-FFF2-40B4-BE49-F238E27FC236}">
                <a16:creationId xmlns:a16="http://schemas.microsoft.com/office/drawing/2014/main" id="{3CEDE72B-0D0B-4855-AD9E-49E497C8466D}"/>
              </a:ext>
            </a:extLst>
          </p:cNvPr>
          <p:cNvPicPr>
            <a:picLocks noGrp="1" noChangeAspect="1"/>
          </p:cNvPicPr>
          <p:nvPr>
            <p:ph sz="quarter" idx="28"/>
          </p:nvPr>
        </p:nvPicPr>
        <p:blipFill>
          <a:blip r:embed="rId2"/>
          <a:stretch>
            <a:fillRect/>
          </a:stretch>
        </p:blipFill>
        <p:spPr>
          <a:xfrm>
            <a:off x="7694348" y="1673401"/>
            <a:ext cx="2348421" cy="2174157"/>
          </a:xfrm>
        </p:spPr>
      </p:pic>
      <p:pic>
        <p:nvPicPr>
          <p:cNvPr id="8194" name="Picture 2" descr="Embody scottare Partorire kubernetes scale up and down sintomo marsupio  gloria">
            <a:extLst>
              <a:ext uri="{FF2B5EF4-FFF2-40B4-BE49-F238E27FC236}">
                <a16:creationId xmlns:a16="http://schemas.microsoft.com/office/drawing/2014/main" id="{FAD91506-B107-456C-80D8-2A85F1C8A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209" y="4041834"/>
            <a:ext cx="4915229" cy="205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5BBF-8403-4D53-A605-B621A2B56C67}"/>
              </a:ext>
            </a:extLst>
          </p:cNvPr>
          <p:cNvSpPr>
            <a:spLocks noGrp="1"/>
          </p:cNvSpPr>
          <p:nvPr>
            <p:ph type="title"/>
          </p:nvPr>
        </p:nvSpPr>
        <p:spPr/>
        <p:txBody>
          <a:bodyPr/>
          <a:lstStyle/>
          <a:p>
            <a:r>
              <a:rPr lang="en-US" dirty="0"/>
              <a:t>Metric server</a:t>
            </a:r>
          </a:p>
        </p:txBody>
      </p:sp>
      <p:sp>
        <p:nvSpPr>
          <p:cNvPr id="4" name="Content Placeholder 3">
            <a:extLst>
              <a:ext uri="{FF2B5EF4-FFF2-40B4-BE49-F238E27FC236}">
                <a16:creationId xmlns:a16="http://schemas.microsoft.com/office/drawing/2014/main" id="{ABB8B2DB-A77F-436A-8AA3-770E1CC37347}"/>
              </a:ext>
            </a:extLst>
          </p:cNvPr>
          <p:cNvSpPr>
            <a:spLocks noGrp="1"/>
          </p:cNvSpPr>
          <p:nvPr>
            <p:ph sz="quarter" idx="28"/>
          </p:nvPr>
        </p:nvSpPr>
        <p:spPr/>
        <p:txBody>
          <a:bodyPr/>
          <a:lstStyle/>
          <a:p>
            <a:r>
              <a:rPr lang="en-US" dirty="0"/>
              <a:t>Refer </a:t>
            </a:r>
            <a:r>
              <a:rPr lang="en-US" dirty="0">
                <a:hlinkClick r:id="rId2"/>
              </a:rPr>
              <a:t>https://github.com/kubernetes-sigs/metrics-server</a:t>
            </a:r>
            <a:r>
              <a:rPr lang="en-US" dirty="0"/>
              <a:t> for more information regarding Metric server.</a:t>
            </a:r>
          </a:p>
        </p:txBody>
      </p:sp>
      <p:pic>
        <p:nvPicPr>
          <p:cNvPr id="7" name="Content Placeholder 5">
            <a:extLst>
              <a:ext uri="{FF2B5EF4-FFF2-40B4-BE49-F238E27FC236}">
                <a16:creationId xmlns:a16="http://schemas.microsoft.com/office/drawing/2014/main" id="{96E96546-918E-4E38-9686-2C43894E9E25}"/>
              </a:ext>
            </a:extLst>
          </p:cNvPr>
          <p:cNvPicPr>
            <a:picLocks noChangeAspect="1"/>
          </p:cNvPicPr>
          <p:nvPr/>
        </p:nvPicPr>
        <p:blipFill>
          <a:blip r:embed="rId3"/>
          <a:stretch>
            <a:fillRect/>
          </a:stretch>
        </p:blipFill>
        <p:spPr>
          <a:xfrm>
            <a:off x="759600" y="3084007"/>
            <a:ext cx="9910988" cy="238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3754374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D32C83-F404-470B-9FE7-863726C7EC43}"/>
              </a:ext>
            </a:extLst>
          </p:cNvPr>
          <p:cNvSpPr>
            <a:spLocks noGrp="1"/>
          </p:cNvSpPr>
          <p:nvPr>
            <p:ph type="title"/>
          </p:nvPr>
        </p:nvSpPr>
        <p:spPr/>
        <p:txBody>
          <a:bodyPr/>
          <a:lstStyle/>
          <a:p>
            <a:r>
              <a:rPr lang="en-US" dirty="0"/>
              <a:t>Horizontal Pod Autoscaling</a:t>
            </a:r>
          </a:p>
        </p:txBody>
      </p:sp>
      <p:sp>
        <p:nvSpPr>
          <p:cNvPr id="16" name="Content Placeholder 15">
            <a:extLst>
              <a:ext uri="{FF2B5EF4-FFF2-40B4-BE49-F238E27FC236}">
                <a16:creationId xmlns:a16="http://schemas.microsoft.com/office/drawing/2014/main" id="{2AFCD281-9D46-423E-AAB1-E4CF6A8A6E2D}"/>
              </a:ext>
            </a:extLst>
          </p:cNvPr>
          <p:cNvSpPr>
            <a:spLocks noGrp="1"/>
          </p:cNvSpPr>
          <p:nvPr>
            <p:ph sz="quarter" idx="27"/>
          </p:nvPr>
        </p:nvSpPr>
        <p:spPr/>
        <p:txBody>
          <a:bodyPr>
            <a:normAutofit/>
          </a:bodyPr>
          <a:lstStyle/>
          <a:p>
            <a:pPr marL="0" marR="0">
              <a:spcBef>
                <a:spcPts val="0"/>
              </a:spcBef>
              <a:spcAft>
                <a:spcPts val="0"/>
              </a:spcAft>
            </a:pPr>
            <a:r>
              <a:rPr lang="en-US" sz="1800" dirty="0">
                <a:effectLst/>
                <a:latin typeface="open sans" panose="020B0606030504020204" pitchFamily="34" charset="0"/>
              </a:rPr>
              <a:t>Kubernetes implements horizontal pod autoscaling as a control loop that runs intermittently (default interval is 15 seconds).</a:t>
            </a:r>
          </a:p>
          <a:p>
            <a:pPr marL="0" marR="0" indent="0">
              <a:spcBef>
                <a:spcPts val="0"/>
              </a:spcBef>
              <a:spcAft>
                <a:spcPts val="0"/>
              </a:spcAft>
              <a:buNone/>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open sans" panose="020B0606030504020204" pitchFamily="34" charset="0"/>
              </a:rPr>
              <a:t>Once during each period, the controller manager queries the resource utilization against the metrics specified in each HPA definition. </a:t>
            </a:r>
          </a:p>
          <a:p>
            <a:pPr marL="0" marR="0">
              <a:spcBef>
                <a:spcPts val="0"/>
              </a:spcBef>
              <a:spcAft>
                <a:spcPts val="0"/>
              </a:spcAft>
            </a:pPr>
            <a:endParaRPr lang="en-US" sz="1800" dirty="0">
              <a:latin typeface="open sans" panose="020B0606030504020204" pitchFamily="34" charset="0"/>
            </a:endParaRPr>
          </a:p>
          <a:p>
            <a:pPr marL="0" marR="0">
              <a:spcBef>
                <a:spcPts val="0"/>
              </a:spcBef>
              <a:spcAft>
                <a:spcPts val="0"/>
              </a:spcAft>
            </a:pPr>
            <a:r>
              <a:rPr lang="en-US" sz="1800" dirty="0">
                <a:effectLst/>
                <a:latin typeface="open sans" panose="020B0606030504020204" pitchFamily="34" charset="0"/>
              </a:rPr>
              <a:t>The controller manager finds the target resource defined by the </a:t>
            </a:r>
            <a:r>
              <a:rPr lang="en-US" sz="1800" dirty="0">
                <a:effectLst/>
                <a:latin typeface="SFMono-Regular"/>
              </a:rPr>
              <a:t>scaleTargetRef</a:t>
            </a:r>
            <a:r>
              <a:rPr lang="en-US" sz="1800" dirty="0">
                <a:effectLst/>
                <a:latin typeface="open sans" panose="020B0606030504020204" pitchFamily="34" charset="0"/>
              </a:rPr>
              <a:t>, then selects the pods based on the target resource's </a:t>
            </a:r>
            <a:r>
              <a:rPr lang="en-US" sz="1800" dirty="0">
                <a:effectLst/>
                <a:latin typeface="SFMono-Regular"/>
              </a:rPr>
              <a:t>.spec.selector</a:t>
            </a:r>
            <a:r>
              <a:rPr lang="en-US" sz="1800" dirty="0">
                <a:effectLst/>
                <a:latin typeface="open sans" panose="020B0606030504020204" pitchFamily="34" charset="0"/>
              </a:rPr>
              <a:t> labels and obtains the metrics from either the resource metrics API (for per-pod resource metrics), or the custom metrics API (for all other metrics).</a:t>
            </a:r>
            <a:endParaRPr lang="en-US" sz="1800" dirty="0">
              <a:effectLst/>
              <a:latin typeface="Calibri" panose="020F0502020204030204" pitchFamily="34" charset="0"/>
            </a:endParaRPr>
          </a:p>
          <a:p>
            <a:endParaRPr lang="en-US" dirty="0"/>
          </a:p>
        </p:txBody>
      </p:sp>
      <p:pic>
        <p:nvPicPr>
          <p:cNvPr id="13" name="Picture 2">
            <a:extLst>
              <a:ext uri="{FF2B5EF4-FFF2-40B4-BE49-F238E27FC236}">
                <a16:creationId xmlns:a16="http://schemas.microsoft.com/office/drawing/2014/main" id="{2C5C8DE6-37C7-4520-9582-A1ECC64A7556}"/>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rcRect/>
          <a:stretch>
            <a:fillRect/>
          </a:stretch>
        </p:blipFill>
        <p:spPr bwMode="auto">
          <a:xfrm>
            <a:off x="6289675" y="2512821"/>
            <a:ext cx="5287963" cy="290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426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970FD9-F4FD-42D7-9273-BF5C705BC303}"/>
              </a:ext>
            </a:extLst>
          </p:cNvPr>
          <p:cNvSpPr>
            <a:spLocks noGrp="1"/>
          </p:cNvSpPr>
          <p:nvPr>
            <p:ph type="title"/>
          </p:nvPr>
        </p:nvSpPr>
        <p:spPr/>
        <p:txBody>
          <a:bodyPr/>
          <a:lstStyle/>
          <a:p>
            <a:r>
              <a:rPr lang="en-US" dirty="0"/>
              <a:t>Sample Deployment and HPA yaml files</a:t>
            </a:r>
          </a:p>
        </p:txBody>
      </p:sp>
      <p:pic>
        <p:nvPicPr>
          <p:cNvPr id="10" name="Content Placeholder 9">
            <a:extLst>
              <a:ext uri="{FF2B5EF4-FFF2-40B4-BE49-F238E27FC236}">
                <a16:creationId xmlns:a16="http://schemas.microsoft.com/office/drawing/2014/main" id="{CDB8D47B-F9DF-4F7C-9ECD-28C668D8D11D}"/>
              </a:ext>
            </a:extLst>
          </p:cNvPr>
          <p:cNvPicPr>
            <a:picLocks noGrp="1" noChangeAspect="1"/>
          </p:cNvPicPr>
          <p:nvPr>
            <p:ph sz="quarter" idx="28"/>
          </p:nvPr>
        </p:nvPicPr>
        <p:blipFill>
          <a:blip r:embed="rId2"/>
          <a:stretch>
            <a:fillRect/>
          </a:stretch>
        </p:blipFill>
        <p:spPr>
          <a:xfrm>
            <a:off x="1263956" y="1673225"/>
            <a:ext cx="9625987" cy="4575175"/>
          </a:xfrm>
          <a:prstGeom prst="rect">
            <a:avLst/>
          </a:prstGeom>
        </p:spPr>
      </p:pic>
    </p:spTree>
    <p:extLst>
      <p:ext uri="{BB962C8B-B14F-4D97-AF65-F5344CB8AC3E}">
        <p14:creationId xmlns:p14="http://schemas.microsoft.com/office/powerpoint/2010/main" val="182225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1251CF-5179-43D8-B34D-491C934C67A4}"/>
              </a:ext>
            </a:extLst>
          </p:cNvPr>
          <p:cNvSpPr>
            <a:spLocks noGrp="1"/>
          </p:cNvSpPr>
          <p:nvPr>
            <p:ph type="title"/>
          </p:nvPr>
        </p:nvSpPr>
        <p:spPr/>
        <p:txBody>
          <a:bodyPr/>
          <a:lstStyle/>
          <a:p>
            <a:r>
              <a:rPr lang="en-US" dirty="0"/>
              <a:t>Volumes</a:t>
            </a:r>
          </a:p>
        </p:txBody>
      </p:sp>
      <p:sp>
        <p:nvSpPr>
          <p:cNvPr id="10" name="Content Placeholder 9">
            <a:extLst>
              <a:ext uri="{FF2B5EF4-FFF2-40B4-BE49-F238E27FC236}">
                <a16:creationId xmlns:a16="http://schemas.microsoft.com/office/drawing/2014/main" id="{D23BBCC2-FFB8-4D94-834E-611AF04B622D}"/>
              </a:ext>
            </a:extLst>
          </p:cNvPr>
          <p:cNvSpPr>
            <a:spLocks noGrp="1"/>
          </p:cNvSpPr>
          <p:nvPr>
            <p:ph sz="quarter" idx="28"/>
          </p:nvPr>
        </p:nvSpPr>
        <p:spPr/>
        <p:txBody>
          <a:bodyPr/>
          <a:lstStyle/>
          <a:p>
            <a:r>
              <a:rPr lang="en-US" sz="1800" dirty="0">
                <a:effectLst/>
                <a:latin typeface="Calibri" panose="020F0502020204030204" pitchFamily="34" charset="0"/>
              </a:rPr>
              <a:t>In docker we have volume (-v /share:/share) that maps the /share directory in local machine to docker container. If in future the container get deleted/removed/stopped, whatever the changes done in the container under /share directory will be remained and same can be utilized when starting a new container. This is how we will make the data independent of container in docker</a:t>
            </a:r>
          </a:p>
          <a:p>
            <a:pPr marL="0" marR="0">
              <a:spcBef>
                <a:spcPts val="0"/>
              </a:spcBef>
              <a:spcAft>
                <a:spcPts val="0"/>
              </a:spcAft>
            </a:pPr>
            <a:r>
              <a:rPr lang="en-US" sz="1800" dirty="0">
                <a:latin typeface="Calibri" panose="020F0502020204030204" pitchFamily="34" charset="0"/>
              </a:rPr>
              <a:t>S</a:t>
            </a:r>
            <a:r>
              <a:rPr lang="en-US" sz="1800" dirty="0">
                <a:effectLst/>
                <a:latin typeface="Calibri" panose="020F0502020204030204" pitchFamily="34" charset="0"/>
              </a:rPr>
              <a:t>torage requirements:</a:t>
            </a:r>
          </a:p>
          <a:p>
            <a:pPr lvl="1" rtl="0" fontAlgn="ctr">
              <a:spcBef>
                <a:spcPts val="0"/>
              </a:spcBef>
            </a:pPr>
            <a:r>
              <a:rPr lang="en-US" sz="1400" dirty="0">
                <a:effectLst/>
                <a:latin typeface="Calibri" panose="020F0502020204030204" pitchFamily="34" charset="0"/>
              </a:rPr>
              <a:t>Storage that doesn't depend on Pod lifecycle</a:t>
            </a:r>
          </a:p>
          <a:p>
            <a:pPr lvl="1" rtl="0" fontAlgn="ctr">
              <a:spcBef>
                <a:spcPts val="0"/>
              </a:spcBef>
            </a:pPr>
            <a:r>
              <a:rPr lang="en-US" sz="1400" dirty="0">
                <a:effectLst/>
                <a:latin typeface="Calibri" panose="020F0502020204030204" pitchFamily="34" charset="0"/>
              </a:rPr>
              <a:t>Storage that is available to all nodes in the cluster</a:t>
            </a:r>
          </a:p>
          <a:p>
            <a:pPr lvl="1" rtl="0" fontAlgn="ctr">
              <a:spcBef>
                <a:spcPts val="0"/>
              </a:spcBef>
            </a:pPr>
            <a:r>
              <a:rPr lang="en-US" sz="1400" dirty="0">
                <a:effectLst/>
                <a:latin typeface="Calibri" panose="020F0502020204030204" pitchFamily="34" charset="0"/>
              </a:rPr>
              <a:t>Storage that survives even if the whole cluster crashes. </a:t>
            </a:r>
          </a:p>
          <a:p>
            <a:pPr marL="0" marR="0">
              <a:spcBef>
                <a:spcPts val="0"/>
              </a:spcBef>
              <a:spcAft>
                <a:spcPts val="0"/>
              </a:spcAft>
            </a:pPr>
            <a:endParaRPr lang="en-US" sz="1800" dirty="0">
              <a:latin typeface="Calibri" panose="020F0502020204030204" pitchFamily="34" charset="0"/>
            </a:endParaRPr>
          </a:p>
          <a:p>
            <a:pPr marL="0" marR="0">
              <a:spcBef>
                <a:spcPts val="0"/>
              </a:spcBef>
              <a:spcAft>
                <a:spcPts val="0"/>
              </a:spcAft>
            </a:pPr>
            <a:r>
              <a:rPr lang="en-US" sz="1800" dirty="0">
                <a:latin typeface="Calibri" panose="020F0502020204030204" pitchFamily="34" charset="0"/>
              </a:rPr>
              <a:t>Types of Storage: Local and remote</a:t>
            </a:r>
            <a:endParaRPr lang="en-US" sz="400" dirty="0">
              <a:latin typeface="Calibri" panose="020F0502020204030204" pitchFamily="34" charset="0"/>
            </a:endParaRPr>
          </a:p>
          <a:p>
            <a:pPr lvl="1" rtl="0" fontAlgn="ctr">
              <a:spcBef>
                <a:spcPts val="0"/>
              </a:spcBef>
            </a:pPr>
            <a:r>
              <a:rPr lang="en-US" sz="1400" dirty="0">
                <a:latin typeface="Calibri" panose="020F0502020204030204" pitchFamily="34" charset="0"/>
              </a:rPr>
              <a:t>Local storage fails at 2,3 </a:t>
            </a:r>
          </a:p>
          <a:p>
            <a:pPr lvl="1" rtl="0" fontAlgn="ctr">
              <a:spcBef>
                <a:spcPts val="0"/>
              </a:spcBef>
            </a:pPr>
            <a:r>
              <a:rPr lang="en-US" sz="1400" dirty="0">
                <a:latin typeface="Calibri" panose="020F0502020204030204" pitchFamily="34" charset="0"/>
              </a:rPr>
              <a:t>So preferrable use remote storage</a:t>
            </a:r>
          </a:p>
          <a:p>
            <a:pPr lvl="1" rtl="0" fontAlgn="ctr">
              <a:spcBef>
                <a:spcPts val="0"/>
              </a:spcBef>
            </a:pPr>
            <a:endParaRPr lang="en-US" sz="14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11115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3</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a:bodyPr>
          <a:lstStyle/>
          <a:p>
            <a:pPr>
              <a:lnSpc>
                <a:spcPct val="90000"/>
              </a:lnSpc>
            </a:pPr>
            <a:r>
              <a:rPr lang="en-US" sz="2200" dirty="0"/>
              <a:t>Demo based on Local volume, ConfigMap and Secret as Volumes</a:t>
            </a:r>
          </a:p>
        </p:txBody>
      </p:sp>
    </p:spTree>
    <p:extLst>
      <p:ext uri="{BB962C8B-B14F-4D97-AF65-F5344CB8AC3E}">
        <p14:creationId xmlns:p14="http://schemas.microsoft.com/office/powerpoint/2010/main" val="394345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B856D-C6B7-4B09-AD2C-CDDB342D1A33}"/>
              </a:ext>
            </a:extLst>
          </p:cNvPr>
          <p:cNvSpPr>
            <a:spLocks noGrp="1"/>
          </p:cNvSpPr>
          <p:nvPr>
            <p:ph type="title"/>
          </p:nvPr>
        </p:nvSpPr>
        <p:spPr/>
        <p:txBody>
          <a:bodyPr/>
          <a:lstStyle/>
          <a:p>
            <a:r>
              <a:rPr lang="en-US" dirty="0"/>
              <a:t>Demo 3: Overview</a:t>
            </a:r>
          </a:p>
        </p:txBody>
      </p:sp>
      <p:sp>
        <p:nvSpPr>
          <p:cNvPr id="7" name="Content Placeholder 6">
            <a:extLst>
              <a:ext uri="{FF2B5EF4-FFF2-40B4-BE49-F238E27FC236}">
                <a16:creationId xmlns:a16="http://schemas.microsoft.com/office/drawing/2014/main" id="{50150172-3688-488F-955E-B260EAE6C3DE}"/>
              </a:ext>
            </a:extLst>
          </p:cNvPr>
          <p:cNvSpPr>
            <a:spLocks noGrp="1"/>
          </p:cNvSpPr>
          <p:nvPr>
            <p:ph sz="quarter" idx="28"/>
          </p:nvPr>
        </p:nvSpPr>
        <p:spPr/>
        <p:txBody>
          <a:bodyPr>
            <a:normAutofit lnSpcReduction="10000"/>
          </a:bodyPr>
          <a:lstStyle/>
          <a:p>
            <a:r>
              <a:rPr lang="en-US" dirty="0"/>
              <a:t>Part 1</a:t>
            </a:r>
          </a:p>
          <a:p>
            <a:pPr lvl="1"/>
            <a:r>
              <a:rPr lang="en-US" dirty="0"/>
              <a:t>We’ll create a Pod and see how data created by pod will behave.</a:t>
            </a:r>
          </a:p>
          <a:p>
            <a:pPr lvl="1"/>
            <a:r>
              <a:rPr lang="en-US" dirty="0"/>
              <a:t>Then we’ll create a Local volume mount and use that to check data persistence.</a:t>
            </a:r>
          </a:p>
          <a:p>
            <a:r>
              <a:rPr lang="en-US" dirty="0"/>
              <a:t>Part 2</a:t>
            </a:r>
          </a:p>
          <a:p>
            <a:pPr lvl="1"/>
            <a:r>
              <a:rPr lang="en-US" dirty="0"/>
              <a:t>We’ll create a SC and use it to allocate the volumes to Pods.</a:t>
            </a:r>
          </a:p>
          <a:p>
            <a:r>
              <a:rPr lang="en-US" dirty="0"/>
              <a:t>Part 3</a:t>
            </a:r>
          </a:p>
          <a:p>
            <a:pPr lvl="1"/>
            <a:r>
              <a:rPr lang="en-US" dirty="0"/>
              <a:t>We’ll create a pod and check the files available.</a:t>
            </a:r>
          </a:p>
          <a:p>
            <a:pPr lvl="1"/>
            <a:r>
              <a:rPr lang="en-US" dirty="0"/>
              <a:t>Then we’ll create a ConfigMap and Secret volumes and bind that to the pod and verify the files available.</a:t>
            </a:r>
          </a:p>
        </p:txBody>
      </p:sp>
    </p:spTree>
    <p:extLst>
      <p:ext uri="{BB962C8B-B14F-4D97-AF65-F5344CB8AC3E}">
        <p14:creationId xmlns:p14="http://schemas.microsoft.com/office/powerpoint/2010/main" val="1804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B3A-4554-4D0A-A605-E1226ADF54B4}"/>
              </a:ext>
            </a:extLst>
          </p:cNvPr>
          <p:cNvSpPr>
            <a:spLocks noGrp="1"/>
          </p:cNvSpPr>
          <p:nvPr>
            <p:ph type="title"/>
          </p:nvPr>
        </p:nvSpPr>
        <p:spPr/>
        <p:txBody>
          <a:bodyPr/>
          <a:lstStyle/>
          <a:p>
            <a:r>
              <a:rPr lang="en-US" dirty="0"/>
              <a:t>Local volumes in Kubernetes</a:t>
            </a:r>
          </a:p>
        </p:txBody>
      </p:sp>
      <p:sp>
        <p:nvSpPr>
          <p:cNvPr id="14" name="Content Placeholder 13">
            <a:extLst>
              <a:ext uri="{FF2B5EF4-FFF2-40B4-BE49-F238E27FC236}">
                <a16:creationId xmlns:a16="http://schemas.microsoft.com/office/drawing/2014/main" id="{C69C8907-1365-40D4-9690-0C2D15B5F4F4}"/>
              </a:ext>
            </a:extLst>
          </p:cNvPr>
          <p:cNvSpPr>
            <a:spLocks noGrp="1"/>
          </p:cNvSpPr>
          <p:nvPr>
            <p:ph sz="quarter" idx="27"/>
          </p:nvPr>
        </p:nvSpPr>
        <p:spPr/>
        <p:txBody>
          <a:bodyPr/>
          <a:lstStyle/>
          <a:p>
            <a:r>
              <a:rPr lang="en-US" dirty="0"/>
              <a:t>Here we are mapping the /mnt/share path of Node to /var/pod of Pod</a:t>
            </a:r>
          </a:p>
          <a:p>
            <a:r>
              <a:rPr lang="en-US" dirty="0"/>
              <a:t>Even if we delete to pod and recreate it, data will remain and can be seen in the new pod.</a:t>
            </a:r>
          </a:p>
          <a:p>
            <a:r>
              <a:rPr lang="en-US" dirty="0"/>
              <a:t>Refer to example in next slide</a:t>
            </a:r>
          </a:p>
        </p:txBody>
      </p:sp>
      <p:pic>
        <p:nvPicPr>
          <p:cNvPr id="13" name="Content Placeholder 12">
            <a:extLst>
              <a:ext uri="{FF2B5EF4-FFF2-40B4-BE49-F238E27FC236}">
                <a16:creationId xmlns:a16="http://schemas.microsoft.com/office/drawing/2014/main" id="{8189E49B-4E0B-49EF-9539-5F8D494B8A05}"/>
              </a:ext>
            </a:extLst>
          </p:cNvPr>
          <p:cNvPicPr>
            <a:picLocks noGrp="1" noChangeAspect="1"/>
          </p:cNvPicPr>
          <p:nvPr>
            <p:ph sz="quarter" idx="28"/>
          </p:nvPr>
        </p:nvPicPr>
        <p:blipFill>
          <a:blip r:embed="rId2"/>
          <a:stretch>
            <a:fillRect/>
          </a:stretch>
        </p:blipFill>
        <p:spPr>
          <a:xfrm>
            <a:off x="7160150" y="1298085"/>
            <a:ext cx="3849971" cy="4976293"/>
          </a:xfrm>
        </p:spPr>
      </p:pic>
    </p:spTree>
    <p:extLst>
      <p:ext uri="{BB962C8B-B14F-4D97-AF65-F5344CB8AC3E}">
        <p14:creationId xmlns:p14="http://schemas.microsoft.com/office/powerpoint/2010/main" val="2530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9C300F-CA57-4766-81E5-92B0ACA4C4B9}"/>
              </a:ext>
            </a:extLst>
          </p:cNvPr>
          <p:cNvSpPr>
            <a:spLocks noGrp="1"/>
          </p:cNvSpPr>
          <p:nvPr>
            <p:ph type="title"/>
          </p:nvPr>
        </p:nvSpPr>
        <p:spPr/>
        <p:txBody>
          <a:bodyPr/>
          <a:lstStyle/>
          <a:p>
            <a:r>
              <a:rPr lang="en-US" dirty="0"/>
              <a:t>Demo of Volume with local storage</a:t>
            </a:r>
          </a:p>
        </p:txBody>
      </p:sp>
      <p:pic>
        <p:nvPicPr>
          <p:cNvPr id="8" name="Content Placeholder 7">
            <a:extLst>
              <a:ext uri="{FF2B5EF4-FFF2-40B4-BE49-F238E27FC236}">
                <a16:creationId xmlns:a16="http://schemas.microsoft.com/office/drawing/2014/main" id="{2ADAFE6E-8A07-4556-8901-54A52321D604}"/>
              </a:ext>
            </a:extLst>
          </p:cNvPr>
          <p:cNvPicPr>
            <a:picLocks noGrp="1" noChangeAspect="1"/>
          </p:cNvPicPr>
          <p:nvPr>
            <p:ph sz="quarter" idx="28"/>
          </p:nvPr>
        </p:nvPicPr>
        <p:blipFill>
          <a:blip r:embed="rId2"/>
          <a:stretch>
            <a:fillRect/>
          </a:stretch>
        </p:blipFill>
        <p:spPr>
          <a:xfrm>
            <a:off x="2559927" y="1566801"/>
            <a:ext cx="6776230" cy="4732950"/>
          </a:xfrm>
          <a:prstGeom prst="rect">
            <a:avLst/>
          </a:prstGeom>
        </p:spPr>
      </p:pic>
    </p:spTree>
    <p:extLst>
      <p:ext uri="{BB962C8B-B14F-4D97-AF65-F5344CB8AC3E}">
        <p14:creationId xmlns:p14="http://schemas.microsoft.com/office/powerpoint/2010/main" val="166879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a:bodyPr>
          <a:lstStyle/>
          <a:p>
            <a:r>
              <a:rPr lang="en-US" dirty="0"/>
              <a:t>Kubernetes Architecture</a:t>
            </a: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normAutofit/>
          </a:bodyPr>
          <a:lstStyle/>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API Server</a:t>
            </a:r>
            <a:r>
              <a:rPr lang="en-US" sz="1600" dirty="0">
                <a:ea typeface="Intel Clear Light" panose="020B0404020203020204" pitchFamily="34" charset="0"/>
                <a:cs typeface="Intel Clear Light" panose="020B0404020203020204" pitchFamily="34" charset="0"/>
                <a:sym typeface="Helvetica"/>
              </a:rPr>
              <a:t> = Entry point to K8s cluster</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Controller</a:t>
            </a:r>
            <a:r>
              <a:rPr lang="en-US" sz="1600" dirty="0">
                <a:ea typeface="Intel Clear Light" panose="020B0404020203020204" pitchFamily="34" charset="0"/>
                <a:cs typeface="Intel Clear Light" panose="020B0404020203020204" pitchFamily="34" charset="0"/>
                <a:sym typeface="Helvetica"/>
              </a:rPr>
              <a:t> </a:t>
            </a:r>
            <a:r>
              <a:rPr lang="en-US" sz="1600" b="1" dirty="0">
                <a:ea typeface="Intel Clear Light" panose="020B0404020203020204" pitchFamily="34" charset="0"/>
                <a:cs typeface="Intel Clear Light" panose="020B0404020203020204" pitchFamily="34" charset="0"/>
                <a:sym typeface="Helvetica"/>
              </a:rPr>
              <a:t>Manager</a:t>
            </a:r>
            <a:r>
              <a:rPr lang="en-US" sz="1600" dirty="0">
                <a:ea typeface="Intel Clear Light" panose="020B0404020203020204" pitchFamily="34" charset="0"/>
                <a:cs typeface="Intel Clear Light" panose="020B0404020203020204" pitchFamily="34" charset="0"/>
                <a:sym typeface="Helvetica"/>
              </a:rPr>
              <a:t> = Keeps track of what’s happening in the cluster</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Scheduler</a:t>
            </a:r>
            <a:r>
              <a:rPr lang="en-US" sz="1600" dirty="0">
                <a:ea typeface="Intel Clear Light" panose="020B0404020203020204" pitchFamily="34" charset="0"/>
                <a:cs typeface="Intel Clear Light" panose="020B0404020203020204" pitchFamily="34" charset="0"/>
                <a:sym typeface="Helvetica"/>
              </a:rPr>
              <a:t> = </a:t>
            </a:r>
            <a:r>
              <a:rPr lang="en-US" sz="1600" dirty="0"/>
              <a:t>E</a:t>
            </a:r>
            <a:r>
              <a:rPr lang="en-US" sz="1600" dirty="0">
                <a:ea typeface="Intel Clear Light" panose="020B0404020203020204" pitchFamily="34" charset="0"/>
                <a:cs typeface="Intel Clear Light" panose="020B0404020203020204" pitchFamily="34" charset="0"/>
                <a:sym typeface="Helvetica"/>
              </a:rPr>
              <a:t>nsures Pods placement</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Etcd</a:t>
            </a:r>
            <a:r>
              <a:rPr lang="en-US" sz="1600" dirty="0">
                <a:ea typeface="Intel Clear Light" panose="020B0404020203020204" pitchFamily="34" charset="0"/>
                <a:cs typeface="Intel Clear Light" panose="020B0404020203020204" pitchFamily="34" charset="0"/>
                <a:sym typeface="Helvetica"/>
              </a:rPr>
              <a:t> = Kubernetes backing store</a:t>
            </a:r>
          </a:p>
          <a:p>
            <a:r>
              <a:rPr lang="en-US" sz="1600" b="1" dirty="0">
                <a:ea typeface="Intel Clear Light" panose="020B0404020203020204" pitchFamily="34" charset="0"/>
                <a:cs typeface="Intel Clear Light" panose="020B0404020203020204" pitchFamily="34" charset="0"/>
                <a:sym typeface="Helvetica"/>
              </a:rPr>
              <a:t>kubelet</a:t>
            </a:r>
            <a:r>
              <a:rPr lang="en-US" sz="1600" dirty="0">
                <a:ea typeface="Intel Clear Light" panose="020B0404020203020204" pitchFamily="34" charset="0"/>
                <a:cs typeface="Intel Clear Light" panose="020B0404020203020204" pitchFamily="34" charset="0"/>
                <a:sym typeface="Helvetica"/>
              </a:rPr>
              <a:t> = API listens to Master and do the request sent by it.</a:t>
            </a:r>
          </a:p>
          <a:p>
            <a:r>
              <a:rPr lang="en-US" sz="1600" b="1" dirty="0">
                <a:ea typeface="Intel Clear Light" panose="020B0404020203020204" pitchFamily="34" charset="0"/>
                <a:cs typeface="Intel Clear Light" panose="020B0404020203020204" pitchFamily="34" charset="0"/>
                <a:sym typeface="Helvetica"/>
              </a:rPr>
              <a:t>Container Runtime</a:t>
            </a:r>
            <a:r>
              <a:rPr lang="en-US" sz="1600" dirty="0">
                <a:ea typeface="Intel Clear Light" panose="020B0404020203020204" pitchFamily="34" charset="0"/>
                <a:cs typeface="Intel Clear Light" panose="020B0404020203020204" pitchFamily="34" charset="0"/>
                <a:sym typeface="Helvetica"/>
              </a:rPr>
              <a:t> = An environment to run the containers(example Docker)</a:t>
            </a:r>
          </a:p>
          <a:p>
            <a:endParaRPr lang="en-US" sz="1600" dirty="0">
              <a:solidFill>
                <a:schemeClr val="bg1"/>
              </a:solidFill>
              <a:ea typeface="Intel Clear Light" panose="020B0404020203020204" pitchFamily="34" charset="0"/>
              <a:cs typeface="Intel Clear Light" panose="020B0404020203020204" pitchFamily="34" charset="0"/>
              <a:sym typeface="Helvetica"/>
            </a:endParaRPr>
          </a:p>
          <a:p>
            <a:pPr defTabSz="609600">
              <a:lnSpc>
                <a:spcPct val="100000"/>
              </a:lnSpc>
              <a:spcBef>
                <a:spcPts val="1200"/>
              </a:spcBef>
            </a:pPr>
            <a:endParaRPr lang="en-US" sz="1600" dirty="0">
              <a:solidFill>
                <a:schemeClr val="bg1"/>
              </a:solidFill>
              <a:ea typeface="Intel Clear Light" panose="020B0404020203020204" pitchFamily="34" charset="0"/>
              <a:cs typeface="Intel Clear Light" panose="020B0404020203020204" pitchFamily="34" charset="0"/>
              <a:sym typeface="Helvetica"/>
            </a:endParaRPr>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r>
              <a:rPr lang="en-IN" dirty="0"/>
              <a:t>Master and Worker Node</a:t>
            </a:r>
            <a:endParaRPr lang="en-US" dirty="0"/>
          </a:p>
        </p:txBody>
      </p:sp>
      <p:sp>
        <p:nvSpPr>
          <p:cNvPr id="5" name="Content Placeholder 4">
            <a:extLst>
              <a:ext uri="{FF2B5EF4-FFF2-40B4-BE49-F238E27FC236}">
                <a16:creationId xmlns:a16="http://schemas.microsoft.com/office/drawing/2014/main" id="{11215294-9701-418F-AF06-4DC31BCF6BA0}"/>
              </a:ext>
            </a:extLst>
          </p:cNvPr>
          <p:cNvSpPr>
            <a:spLocks noGrp="1"/>
          </p:cNvSpPr>
          <p:nvPr>
            <p:ph sz="quarter" idx="28"/>
          </p:nvPr>
        </p:nvSpPr>
        <p:spPr/>
        <p:txBody>
          <a:bodyPr/>
          <a:lstStyle/>
          <a:p>
            <a:endParaRPr lang="en-US"/>
          </a:p>
        </p:txBody>
      </p:sp>
      <p:pic>
        <p:nvPicPr>
          <p:cNvPr id="4098" name="Picture 2" descr="Kubernetes Components | Kubernetes">
            <a:extLst>
              <a:ext uri="{FF2B5EF4-FFF2-40B4-BE49-F238E27FC236}">
                <a16:creationId xmlns:a16="http://schemas.microsoft.com/office/drawing/2014/main" id="{70BDB857-8573-4042-BF5E-858A4543D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866" y="3061951"/>
            <a:ext cx="4980456" cy="227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0835E-BD0E-47AC-B080-64049F629BB2}"/>
              </a:ext>
            </a:extLst>
          </p:cNvPr>
          <p:cNvSpPr>
            <a:spLocks noGrp="1"/>
          </p:cNvSpPr>
          <p:nvPr>
            <p:ph type="title"/>
          </p:nvPr>
        </p:nvSpPr>
        <p:spPr/>
        <p:txBody>
          <a:bodyPr/>
          <a:lstStyle/>
          <a:p>
            <a:r>
              <a:rPr lang="en-US" dirty="0"/>
              <a:t>Persistent Volume(PV)</a:t>
            </a:r>
          </a:p>
        </p:txBody>
      </p:sp>
      <p:sp>
        <p:nvSpPr>
          <p:cNvPr id="8" name="Content Placeholder 7">
            <a:extLst>
              <a:ext uri="{FF2B5EF4-FFF2-40B4-BE49-F238E27FC236}">
                <a16:creationId xmlns:a16="http://schemas.microsoft.com/office/drawing/2014/main" id="{8D2F4C33-94C8-42B4-8E44-565467C44BE8}"/>
              </a:ext>
            </a:extLst>
          </p:cNvPr>
          <p:cNvSpPr>
            <a:spLocks noGrp="1"/>
          </p:cNvSpPr>
          <p:nvPr>
            <p:ph sz="quarter" idx="27"/>
          </p:nvPr>
        </p:nvSpPr>
        <p:spPr/>
        <p:txBody>
          <a:bodyPr>
            <a:normAutofit/>
          </a:bodyPr>
          <a:lstStyle/>
          <a:p>
            <a:pPr marL="342900" marR="0">
              <a:spcBef>
                <a:spcPts val="0"/>
              </a:spcBef>
              <a:spcAft>
                <a:spcPts val="0"/>
              </a:spcAft>
            </a:pPr>
            <a:r>
              <a:rPr lang="en-US" sz="2400" dirty="0">
                <a:effectLst/>
                <a:latin typeface="Calibri" panose="020F0502020204030204" pitchFamily="34" charset="0"/>
              </a:rPr>
              <a:t>Consider this PV as a cluster resource just like RAM that is used to store data.</a:t>
            </a:r>
          </a:p>
          <a:p>
            <a:pPr marL="342900" marR="0">
              <a:spcBef>
                <a:spcPts val="0"/>
              </a:spcBef>
              <a:spcAft>
                <a:spcPts val="0"/>
              </a:spcAft>
            </a:pPr>
            <a:r>
              <a:rPr lang="en-US" sz="2400" dirty="0">
                <a:effectLst/>
                <a:latin typeface="Calibri" panose="020F0502020204030204" pitchFamily="34" charset="0"/>
              </a:rPr>
              <a:t>Like all other components, get created via YAML file.</a:t>
            </a:r>
          </a:p>
          <a:p>
            <a:pPr marL="342900" marR="0">
              <a:spcBef>
                <a:spcPts val="0"/>
              </a:spcBef>
              <a:spcAft>
                <a:spcPts val="0"/>
              </a:spcAft>
            </a:pPr>
            <a:r>
              <a:rPr lang="en-US" sz="2400" dirty="0">
                <a:effectLst/>
                <a:latin typeface="Calibri" panose="020F0502020204030204" pitchFamily="34" charset="0"/>
              </a:rPr>
              <a:t>The physical storage can be a hard drive, external </a:t>
            </a:r>
            <a:r>
              <a:rPr lang="en-US" sz="2400" dirty="0">
                <a:effectLst/>
                <a:latin typeface="Calibri" panose="020F0502020204030204" pitchFamily="34" charset="0"/>
                <a:hlinkClick r:id="rId2"/>
              </a:rPr>
              <a:t>NFS</a:t>
            </a:r>
            <a:r>
              <a:rPr lang="en-US" sz="2400" dirty="0">
                <a:effectLst/>
                <a:latin typeface="Calibri" panose="020F0502020204030204" pitchFamily="34" charset="0"/>
              </a:rPr>
              <a:t> server, or cloud storage </a:t>
            </a:r>
          </a:p>
          <a:p>
            <a:pPr marL="342900" marR="0">
              <a:spcBef>
                <a:spcPts val="0"/>
              </a:spcBef>
              <a:spcAft>
                <a:spcPts val="0"/>
              </a:spcAft>
            </a:pPr>
            <a:r>
              <a:rPr lang="en-US" sz="2400" dirty="0">
                <a:effectLst/>
                <a:latin typeface="Calibri" panose="020F0502020204030204" pitchFamily="34" charset="0"/>
              </a:rPr>
              <a:t>K8s just gives PV as an interface, actual physical storage, backup and, </a:t>
            </a:r>
            <a:r>
              <a:rPr lang="en-US" sz="2400" dirty="0" err="1">
                <a:effectLst/>
                <a:latin typeface="Calibri" panose="020F0502020204030204" pitchFamily="34" charset="0"/>
              </a:rPr>
              <a:t>etc</a:t>
            </a:r>
            <a:r>
              <a:rPr lang="en-US" sz="2400" dirty="0">
                <a:effectLst/>
                <a:latin typeface="Calibri" panose="020F0502020204030204" pitchFamily="34" charset="0"/>
              </a:rPr>
              <a:t> are to taken care by admins.</a:t>
            </a:r>
          </a:p>
        </p:txBody>
      </p:sp>
      <p:pic>
        <p:nvPicPr>
          <p:cNvPr id="10" name="Picture 6" descr="Local storage &#10;aptVersion: &#10;kind: &#10;PersistentVolume &#10;metadata : &#10;example-pv &#10;name : &#10;spec: &#10;capacity: &#10;storage: &#10;Ftlesystem &#10;volumeMode: &#10;acces sModes : &#10;ReadWriteOnce &#10;pers t stentVolumeRec1atmPol icy: &#10;Delete &#10;storageClassName: &#10;local-storage &#10;local: &#10;path: &#10;/mnt/disks/ssdl &#10;nodeAffinity: &#10;required: &#10;nodeSelectorTerms : &#10;- matchExpressions: &#10;kubernetes . io/hostname &#10;- key: &#10;operator: In &#10;values: &#10;- example-node ">
            <a:extLst>
              <a:ext uri="{FF2B5EF4-FFF2-40B4-BE49-F238E27FC236}">
                <a16:creationId xmlns:a16="http://schemas.microsoft.com/office/drawing/2014/main" id="{673F181D-49BA-4BF3-B0E1-717B66360C45}"/>
              </a:ext>
            </a:extLst>
          </p:cNvPr>
          <p:cNvPicPr>
            <a:picLocks noGrp="1" noChangeAspect="1" noChangeArrowheads="1"/>
          </p:cNvPicPr>
          <p:nvPr>
            <p:ph sz="quarter" idx="28"/>
          </p:nvPr>
        </p:nvPicPr>
        <p:blipFill>
          <a:blip r:embed="rId3">
            <a:extLst>
              <a:ext uri="{28A0092B-C50C-407E-A947-70E740481C1C}">
                <a14:useLocalDpi xmlns:a14="http://schemas.microsoft.com/office/drawing/2010/main" val="0"/>
              </a:ext>
            </a:extLst>
          </a:blip>
          <a:srcRect/>
          <a:stretch>
            <a:fillRect/>
          </a:stretch>
        </p:blipFill>
        <p:spPr bwMode="auto">
          <a:xfrm>
            <a:off x="6996805" y="1673225"/>
            <a:ext cx="3873703" cy="45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61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0835E-BD0E-47AC-B080-64049F629BB2}"/>
              </a:ext>
            </a:extLst>
          </p:cNvPr>
          <p:cNvSpPr>
            <a:spLocks noGrp="1"/>
          </p:cNvSpPr>
          <p:nvPr>
            <p:ph type="title"/>
          </p:nvPr>
        </p:nvSpPr>
        <p:spPr/>
        <p:txBody>
          <a:bodyPr/>
          <a:lstStyle/>
          <a:p>
            <a:r>
              <a:rPr lang="en-US" dirty="0"/>
              <a:t>Persistent Volume Claim(PVC)</a:t>
            </a:r>
          </a:p>
        </p:txBody>
      </p:sp>
      <p:sp>
        <p:nvSpPr>
          <p:cNvPr id="8" name="Content Placeholder 7">
            <a:extLst>
              <a:ext uri="{FF2B5EF4-FFF2-40B4-BE49-F238E27FC236}">
                <a16:creationId xmlns:a16="http://schemas.microsoft.com/office/drawing/2014/main" id="{8D2F4C33-94C8-42B4-8E44-565467C44BE8}"/>
              </a:ext>
            </a:extLst>
          </p:cNvPr>
          <p:cNvSpPr>
            <a:spLocks noGrp="1"/>
          </p:cNvSpPr>
          <p:nvPr>
            <p:ph sz="quarter" idx="27"/>
          </p:nvPr>
        </p:nvSpPr>
        <p:spPr/>
        <p:txBody>
          <a:bodyPr>
            <a:normAutofit/>
          </a:bodyPr>
          <a:lstStyle/>
          <a:p>
            <a:pPr marL="0" marR="0">
              <a:spcBef>
                <a:spcPts val="0"/>
              </a:spcBef>
              <a:spcAft>
                <a:spcPts val="0"/>
              </a:spcAft>
            </a:pPr>
            <a:r>
              <a:rPr lang="en-US" sz="2000" dirty="0">
                <a:effectLst/>
              </a:rPr>
              <a:t>Like PV, PVC is also created using yaml configuration.</a:t>
            </a:r>
          </a:p>
          <a:p>
            <a:pPr marL="0" marR="0">
              <a:spcBef>
                <a:spcPts val="0"/>
              </a:spcBef>
              <a:spcAft>
                <a:spcPts val="0"/>
              </a:spcAft>
            </a:pPr>
            <a:r>
              <a:rPr lang="en-US" sz="2000" dirty="0">
                <a:effectLst/>
              </a:rPr>
              <a:t>PVC claims a volume with certain storage type and capacity.</a:t>
            </a:r>
          </a:p>
          <a:p>
            <a:pPr marL="0" marR="0">
              <a:spcBef>
                <a:spcPts val="0"/>
              </a:spcBef>
              <a:spcAft>
                <a:spcPts val="0"/>
              </a:spcAft>
            </a:pPr>
            <a:r>
              <a:rPr lang="en-US" sz="2000" dirty="0">
                <a:effectLst/>
              </a:rPr>
              <a:t>PVC should be in the same NS as Pods. Whereas the PV are not bounded to any NS and available globally across the cluster.</a:t>
            </a:r>
          </a:p>
        </p:txBody>
      </p:sp>
      <p:sp>
        <p:nvSpPr>
          <p:cNvPr id="2" name="Content Placeholder 1">
            <a:extLst>
              <a:ext uri="{FF2B5EF4-FFF2-40B4-BE49-F238E27FC236}">
                <a16:creationId xmlns:a16="http://schemas.microsoft.com/office/drawing/2014/main" id="{E86E08B2-8286-46F6-88FB-CB4FA9339D58}"/>
              </a:ext>
            </a:extLst>
          </p:cNvPr>
          <p:cNvSpPr>
            <a:spLocks noGrp="1"/>
          </p:cNvSpPr>
          <p:nvPr>
            <p:ph sz="quarter" idx="28"/>
          </p:nvPr>
        </p:nvSpPr>
        <p:spPr/>
        <p:txBody>
          <a:bodyPr/>
          <a:lstStyle/>
          <a:p>
            <a:endParaRPr lang="en-US"/>
          </a:p>
        </p:txBody>
      </p:sp>
      <p:pic>
        <p:nvPicPr>
          <p:cNvPr id="6" name="Picture 2" descr="Persistent Volume Claim component &#10;5Gi &#10;pvc &#10;IOGi &#10;Kubernetes Cluster &#10;storage: 10Gi, &#10;ReadWriteOnce &#10;8Gi &#10;PersistentVoIumeCIaim &#10;kind: &#10;apt Version: &#10;VI &#10;metadata: &#10;name : &#10;pvc-name &#10;spec: &#10;storageClassName: &#10;manual &#10;Filesystem &#10;volumeMode: &#10;accessModes : &#10;ReadWriteOnce &#10;res &#10;requests: &#10;IOGi &#10;storage: ">
            <a:extLst>
              <a:ext uri="{FF2B5EF4-FFF2-40B4-BE49-F238E27FC236}">
                <a16:creationId xmlns:a16="http://schemas.microsoft.com/office/drawing/2014/main" id="{A23CC05C-1404-4E76-9318-51B001439F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9113" y="2837296"/>
            <a:ext cx="5288525" cy="272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87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767624-FB26-4D15-B1FD-70768B349A1C}"/>
              </a:ext>
            </a:extLst>
          </p:cNvPr>
          <p:cNvSpPr>
            <a:spLocks noGrp="1"/>
          </p:cNvSpPr>
          <p:nvPr>
            <p:ph type="title"/>
          </p:nvPr>
        </p:nvSpPr>
        <p:spPr/>
        <p:txBody>
          <a:bodyPr/>
          <a:lstStyle/>
          <a:p>
            <a:r>
              <a:rPr lang="en-US" dirty="0"/>
              <a:t>Example</a:t>
            </a:r>
          </a:p>
        </p:txBody>
      </p:sp>
      <p:pic>
        <p:nvPicPr>
          <p:cNvPr id="7" name="Picture 2">
            <a:extLst>
              <a:ext uri="{FF2B5EF4-FFF2-40B4-BE49-F238E27FC236}">
                <a16:creationId xmlns:a16="http://schemas.microsoft.com/office/drawing/2014/main" id="{CBA4FA4A-641C-4E0B-A355-B432022260A1}"/>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rcRect/>
          <a:stretch>
            <a:fillRect/>
          </a:stretch>
        </p:blipFill>
        <p:spPr bwMode="auto">
          <a:xfrm>
            <a:off x="1174970" y="1415317"/>
            <a:ext cx="9647651" cy="457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4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2B53-5B5B-40F6-A883-445162722F13}"/>
              </a:ext>
            </a:extLst>
          </p:cNvPr>
          <p:cNvSpPr>
            <a:spLocks noGrp="1"/>
          </p:cNvSpPr>
          <p:nvPr>
            <p:ph type="title"/>
          </p:nvPr>
        </p:nvSpPr>
        <p:spPr/>
        <p:txBody>
          <a:bodyPr/>
          <a:lstStyle/>
          <a:p>
            <a:r>
              <a:rPr lang="en-US" dirty="0"/>
              <a:t>Why PV and PVC?</a:t>
            </a:r>
          </a:p>
        </p:txBody>
      </p:sp>
      <p:sp>
        <p:nvSpPr>
          <p:cNvPr id="3" name="Content Placeholder 2">
            <a:extLst>
              <a:ext uri="{FF2B5EF4-FFF2-40B4-BE49-F238E27FC236}">
                <a16:creationId xmlns:a16="http://schemas.microsoft.com/office/drawing/2014/main" id="{059CD7C7-74B7-4FC9-91B6-32A18B2D9938}"/>
              </a:ext>
            </a:extLst>
          </p:cNvPr>
          <p:cNvSpPr>
            <a:spLocks noGrp="1"/>
          </p:cNvSpPr>
          <p:nvPr>
            <p:ph sz="quarter" idx="28"/>
          </p:nvPr>
        </p:nvSpPr>
        <p:spPr/>
        <p:txBody>
          <a:bodyPr/>
          <a:lstStyle/>
          <a:p>
            <a:r>
              <a:rPr lang="en-US" dirty="0"/>
              <a:t>As a user(developer), one should not bother about from where the storage is coming. It should not matter if the storage is a local or remote.</a:t>
            </a:r>
          </a:p>
          <a:p>
            <a:r>
              <a:rPr lang="en-US" dirty="0"/>
              <a:t>As long as the files are safe and ready to use, it is fine.</a:t>
            </a:r>
          </a:p>
          <a:p>
            <a:r>
              <a:rPr lang="en-US" dirty="0"/>
              <a:t>So, the task of developer is simplified</a:t>
            </a:r>
          </a:p>
          <a:p>
            <a:r>
              <a:rPr lang="en-US" dirty="0"/>
              <a:t>This split of tasks will make the work easier</a:t>
            </a:r>
          </a:p>
          <a:p>
            <a:endParaRPr lang="en-US" dirty="0"/>
          </a:p>
        </p:txBody>
      </p:sp>
    </p:spTree>
    <p:extLst>
      <p:ext uri="{BB962C8B-B14F-4D97-AF65-F5344CB8AC3E}">
        <p14:creationId xmlns:p14="http://schemas.microsoft.com/office/powerpoint/2010/main" val="402562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24AB9-FECA-4BE2-A266-FD4A3111A9EB}"/>
              </a:ext>
            </a:extLst>
          </p:cNvPr>
          <p:cNvSpPr>
            <a:spLocks noGrp="1"/>
          </p:cNvSpPr>
          <p:nvPr>
            <p:ph type="title"/>
          </p:nvPr>
        </p:nvSpPr>
        <p:spPr/>
        <p:txBody>
          <a:bodyPr/>
          <a:lstStyle/>
          <a:p>
            <a:r>
              <a:rPr lang="en-US" dirty="0"/>
              <a:t>Storage Class(SC)</a:t>
            </a:r>
          </a:p>
        </p:txBody>
      </p:sp>
      <p:sp>
        <p:nvSpPr>
          <p:cNvPr id="5" name="Content Placeholder 4">
            <a:extLst>
              <a:ext uri="{FF2B5EF4-FFF2-40B4-BE49-F238E27FC236}">
                <a16:creationId xmlns:a16="http://schemas.microsoft.com/office/drawing/2014/main" id="{758652B8-671F-4CF7-85FE-3D89494A0F4C}"/>
              </a:ext>
            </a:extLst>
          </p:cNvPr>
          <p:cNvSpPr>
            <a:spLocks noGrp="1"/>
          </p:cNvSpPr>
          <p:nvPr>
            <p:ph sz="quarter" idx="27"/>
          </p:nvPr>
        </p:nvSpPr>
        <p:spPr/>
        <p:txBody>
          <a:bodyPr/>
          <a:lstStyle/>
          <a:p>
            <a:r>
              <a:rPr lang="en-US" dirty="0"/>
              <a:t>SC automates the PV task</a:t>
            </a:r>
          </a:p>
          <a:p>
            <a:r>
              <a:rPr lang="en-US" dirty="0"/>
              <a:t>As the new requests comes on, Admin must request the PV from the storage provider which is a difficult task if the requests are more.</a:t>
            </a:r>
          </a:p>
          <a:p>
            <a:r>
              <a:rPr lang="en-US" dirty="0"/>
              <a:t>SC creates PV dynamically when PVC is called. And make the process automatic.</a:t>
            </a:r>
          </a:p>
          <a:p>
            <a:endParaRPr lang="en-US" dirty="0"/>
          </a:p>
        </p:txBody>
      </p:sp>
      <p:pic>
        <p:nvPicPr>
          <p:cNvPr id="8" name="Content Placeholder 7">
            <a:extLst>
              <a:ext uri="{FF2B5EF4-FFF2-40B4-BE49-F238E27FC236}">
                <a16:creationId xmlns:a16="http://schemas.microsoft.com/office/drawing/2014/main" id="{78D9FEFF-E81D-4978-9B45-EF623EBD35A9}"/>
              </a:ext>
            </a:extLst>
          </p:cNvPr>
          <p:cNvPicPr>
            <a:picLocks noGrp="1" noChangeAspect="1"/>
          </p:cNvPicPr>
          <p:nvPr>
            <p:ph sz="quarter" idx="28"/>
          </p:nvPr>
        </p:nvPicPr>
        <p:blipFill>
          <a:blip r:embed="rId2"/>
          <a:stretch>
            <a:fillRect/>
          </a:stretch>
        </p:blipFill>
        <p:spPr>
          <a:xfrm>
            <a:off x="6289675" y="2614414"/>
            <a:ext cx="5287963" cy="2702321"/>
          </a:xfrm>
          <a:prstGeom prst="rect">
            <a:avLst/>
          </a:prstGeom>
          <a:noFill/>
        </p:spPr>
      </p:pic>
    </p:spTree>
    <p:extLst>
      <p:ext uri="{BB962C8B-B14F-4D97-AF65-F5344CB8AC3E}">
        <p14:creationId xmlns:p14="http://schemas.microsoft.com/office/powerpoint/2010/main" val="24904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1E4345-FD0B-4717-8341-1231541BB004}"/>
              </a:ext>
            </a:extLst>
          </p:cNvPr>
          <p:cNvSpPr>
            <a:spLocks noGrp="1"/>
          </p:cNvSpPr>
          <p:nvPr>
            <p:ph type="title"/>
          </p:nvPr>
        </p:nvSpPr>
        <p:spPr/>
        <p:txBody>
          <a:bodyPr/>
          <a:lstStyle/>
          <a:p>
            <a:r>
              <a:rPr lang="en-US" dirty="0"/>
              <a:t>Storage Class (SC)</a:t>
            </a:r>
          </a:p>
        </p:txBody>
      </p:sp>
      <p:pic>
        <p:nvPicPr>
          <p:cNvPr id="7" name="Content Placeholder 6">
            <a:extLst>
              <a:ext uri="{FF2B5EF4-FFF2-40B4-BE49-F238E27FC236}">
                <a16:creationId xmlns:a16="http://schemas.microsoft.com/office/drawing/2014/main" id="{75D3BA13-CAFF-4182-8C7B-75008F43A9C8}"/>
              </a:ext>
            </a:extLst>
          </p:cNvPr>
          <p:cNvPicPr>
            <a:picLocks noGrp="1" noChangeAspect="1"/>
          </p:cNvPicPr>
          <p:nvPr>
            <p:ph sz="quarter" idx="28"/>
          </p:nvPr>
        </p:nvPicPr>
        <p:blipFill>
          <a:blip r:embed="rId2"/>
          <a:stretch>
            <a:fillRect/>
          </a:stretch>
        </p:blipFill>
        <p:spPr>
          <a:xfrm>
            <a:off x="1513794" y="1673225"/>
            <a:ext cx="9126312" cy="4575175"/>
          </a:xfrm>
          <a:prstGeom prst="rect">
            <a:avLst/>
          </a:prstGeom>
        </p:spPr>
      </p:pic>
    </p:spTree>
    <p:extLst>
      <p:ext uri="{BB962C8B-B14F-4D97-AF65-F5344CB8AC3E}">
        <p14:creationId xmlns:p14="http://schemas.microsoft.com/office/powerpoint/2010/main" val="397619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0075-D219-431D-9D2A-9C6C349DAB16}"/>
              </a:ext>
            </a:extLst>
          </p:cNvPr>
          <p:cNvSpPr>
            <a:spLocks noGrp="1"/>
          </p:cNvSpPr>
          <p:nvPr>
            <p:ph type="title"/>
          </p:nvPr>
        </p:nvSpPr>
        <p:spPr/>
        <p:txBody>
          <a:bodyPr/>
          <a:lstStyle/>
          <a:p>
            <a:r>
              <a:rPr lang="en-US" dirty="0"/>
              <a:t>Request of Pod with SC in place</a:t>
            </a:r>
          </a:p>
        </p:txBody>
      </p:sp>
      <p:pic>
        <p:nvPicPr>
          <p:cNvPr id="4" name="Content Placeholder 4">
            <a:extLst>
              <a:ext uri="{FF2B5EF4-FFF2-40B4-BE49-F238E27FC236}">
                <a16:creationId xmlns:a16="http://schemas.microsoft.com/office/drawing/2014/main" id="{5E587D65-AAD8-49BA-9FE9-D3B0C14BEEAF}"/>
              </a:ext>
            </a:extLst>
          </p:cNvPr>
          <p:cNvPicPr>
            <a:picLocks noGrp="1" noChangeAspect="1"/>
          </p:cNvPicPr>
          <p:nvPr>
            <p:ph sz="quarter" idx="28"/>
          </p:nvPr>
        </p:nvPicPr>
        <p:blipFill>
          <a:blip r:embed="rId2"/>
          <a:stretch>
            <a:fillRect/>
          </a:stretch>
        </p:blipFill>
        <p:spPr>
          <a:xfrm>
            <a:off x="1428888" y="1626842"/>
            <a:ext cx="9150350" cy="4575175"/>
          </a:xfrm>
        </p:spPr>
      </p:pic>
    </p:spTree>
    <p:extLst>
      <p:ext uri="{BB962C8B-B14F-4D97-AF65-F5344CB8AC3E}">
        <p14:creationId xmlns:p14="http://schemas.microsoft.com/office/powerpoint/2010/main" val="2292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BDBAB-3811-43BE-AAFE-E3A146601E13}"/>
              </a:ext>
            </a:extLst>
          </p:cNvPr>
          <p:cNvSpPr>
            <a:spLocks noGrp="1"/>
          </p:cNvSpPr>
          <p:nvPr>
            <p:ph type="title"/>
          </p:nvPr>
        </p:nvSpPr>
        <p:spPr/>
        <p:txBody>
          <a:bodyPr/>
          <a:lstStyle/>
          <a:p>
            <a:r>
              <a:rPr lang="en-US" sz="3200" dirty="0"/>
              <a:t>Allocating Volume to Pod using Storage Class and PVC</a:t>
            </a:r>
          </a:p>
        </p:txBody>
      </p:sp>
      <p:sp>
        <p:nvSpPr>
          <p:cNvPr id="5" name="Content Placeholder 4">
            <a:extLst>
              <a:ext uri="{FF2B5EF4-FFF2-40B4-BE49-F238E27FC236}">
                <a16:creationId xmlns:a16="http://schemas.microsoft.com/office/drawing/2014/main" id="{24EDDAFD-F252-46DC-96BE-2D9EB7D2E333}"/>
              </a:ext>
            </a:extLst>
          </p:cNvPr>
          <p:cNvSpPr>
            <a:spLocks noGrp="1"/>
          </p:cNvSpPr>
          <p:nvPr>
            <p:ph idx="27"/>
          </p:nvPr>
        </p:nvSpPr>
        <p:spPr/>
        <p:txBody>
          <a:bodyPr/>
          <a:lstStyle/>
          <a:p>
            <a:r>
              <a:rPr lang="en-US" dirty="0"/>
              <a:t>Creating PVC</a:t>
            </a:r>
          </a:p>
        </p:txBody>
      </p:sp>
      <p:sp>
        <p:nvSpPr>
          <p:cNvPr id="6" name="Content Placeholder 5">
            <a:extLst>
              <a:ext uri="{FF2B5EF4-FFF2-40B4-BE49-F238E27FC236}">
                <a16:creationId xmlns:a16="http://schemas.microsoft.com/office/drawing/2014/main" id="{E7169589-F1FD-44E4-9B21-2C21E274DE18}"/>
              </a:ext>
            </a:extLst>
          </p:cNvPr>
          <p:cNvSpPr>
            <a:spLocks noGrp="1"/>
          </p:cNvSpPr>
          <p:nvPr>
            <p:ph idx="28"/>
          </p:nvPr>
        </p:nvSpPr>
        <p:spPr/>
        <p:txBody>
          <a:bodyPr/>
          <a:lstStyle/>
          <a:p>
            <a:r>
              <a:rPr lang="en-US" dirty="0"/>
              <a:t>Storage Class definition</a:t>
            </a:r>
          </a:p>
        </p:txBody>
      </p:sp>
      <p:sp>
        <p:nvSpPr>
          <p:cNvPr id="8" name="Picture Placeholder 7">
            <a:extLst>
              <a:ext uri="{FF2B5EF4-FFF2-40B4-BE49-F238E27FC236}">
                <a16:creationId xmlns:a16="http://schemas.microsoft.com/office/drawing/2014/main" id="{50837E69-A174-45A8-AE01-32A2D4AF5CDF}"/>
              </a:ext>
            </a:extLst>
          </p:cNvPr>
          <p:cNvSpPr>
            <a:spLocks noGrp="1"/>
          </p:cNvSpPr>
          <p:nvPr>
            <p:ph type="pic" sz="quarter" idx="30"/>
          </p:nvPr>
        </p:nvSpPr>
        <p:spPr/>
      </p:sp>
      <p:sp>
        <p:nvSpPr>
          <p:cNvPr id="9" name="Picture Placeholder 8">
            <a:extLst>
              <a:ext uri="{FF2B5EF4-FFF2-40B4-BE49-F238E27FC236}">
                <a16:creationId xmlns:a16="http://schemas.microsoft.com/office/drawing/2014/main" id="{BEE8B0F1-9832-49D4-9C65-71D18DE90BBA}"/>
              </a:ext>
            </a:extLst>
          </p:cNvPr>
          <p:cNvSpPr>
            <a:spLocks noGrp="1"/>
          </p:cNvSpPr>
          <p:nvPr>
            <p:ph type="pic" sz="quarter" idx="31"/>
          </p:nvPr>
        </p:nvSpPr>
        <p:spPr/>
      </p:sp>
      <p:sp>
        <p:nvSpPr>
          <p:cNvPr id="10" name="Content Placeholder 9">
            <a:extLst>
              <a:ext uri="{FF2B5EF4-FFF2-40B4-BE49-F238E27FC236}">
                <a16:creationId xmlns:a16="http://schemas.microsoft.com/office/drawing/2014/main" id="{82D10F75-9804-43E1-8E0C-1C4E6BCF3760}"/>
              </a:ext>
            </a:extLst>
          </p:cNvPr>
          <p:cNvSpPr>
            <a:spLocks noGrp="1"/>
          </p:cNvSpPr>
          <p:nvPr>
            <p:ph sz="quarter" idx="32"/>
          </p:nvPr>
        </p:nvSpPr>
        <p:spPr/>
        <p:txBody>
          <a:bodyPr/>
          <a:lstStyle/>
          <a:p>
            <a:r>
              <a:rPr lang="en-US" dirty="0"/>
              <a:t>Deployment file using PVC</a:t>
            </a:r>
          </a:p>
        </p:txBody>
      </p:sp>
      <p:sp>
        <p:nvSpPr>
          <p:cNvPr id="7" name="Text Placeholder 6">
            <a:extLst>
              <a:ext uri="{FF2B5EF4-FFF2-40B4-BE49-F238E27FC236}">
                <a16:creationId xmlns:a16="http://schemas.microsoft.com/office/drawing/2014/main" id="{FCC888E2-193A-4517-936B-776B33EE4467}"/>
              </a:ext>
            </a:extLst>
          </p:cNvPr>
          <p:cNvSpPr>
            <a:spLocks noGrp="1"/>
          </p:cNvSpPr>
          <p:nvPr>
            <p:ph type="body" sz="quarter" idx="29"/>
          </p:nvPr>
        </p:nvSpPr>
        <p:spPr/>
        <p:txBody>
          <a:bodyPr/>
          <a:lstStyle/>
          <a:p>
            <a:endParaRPr lang="en-US"/>
          </a:p>
        </p:txBody>
      </p:sp>
      <p:pic>
        <p:nvPicPr>
          <p:cNvPr id="12" name="Picture 11">
            <a:extLst>
              <a:ext uri="{FF2B5EF4-FFF2-40B4-BE49-F238E27FC236}">
                <a16:creationId xmlns:a16="http://schemas.microsoft.com/office/drawing/2014/main" id="{C854A7DE-4242-46A7-AD71-DEAFEE766D0A}"/>
              </a:ext>
            </a:extLst>
          </p:cNvPr>
          <p:cNvPicPr>
            <a:picLocks noChangeAspect="1"/>
          </p:cNvPicPr>
          <p:nvPr/>
        </p:nvPicPr>
        <p:blipFill>
          <a:blip r:embed="rId2"/>
          <a:stretch>
            <a:fillRect/>
          </a:stretch>
        </p:blipFill>
        <p:spPr>
          <a:xfrm>
            <a:off x="6826778" y="569405"/>
            <a:ext cx="2915057" cy="2381582"/>
          </a:xfrm>
          <a:prstGeom prst="rect">
            <a:avLst/>
          </a:prstGeom>
        </p:spPr>
      </p:pic>
      <p:pic>
        <p:nvPicPr>
          <p:cNvPr id="14" name="Picture 13">
            <a:extLst>
              <a:ext uri="{FF2B5EF4-FFF2-40B4-BE49-F238E27FC236}">
                <a16:creationId xmlns:a16="http://schemas.microsoft.com/office/drawing/2014/main" id="{63E8EB5F-E114-4C3F-AF29-27AE48E1E66C}"/>
              </a:ext>
            </a:extLst>
          </p:cNvPr>
          <p:cNvPicPr>
            <a:picLocks noChangeAspect="1"/>
          </p:cNvPicPr>
          <p:nvPr/>
        </p:nvPicPr>
        <p:blipFill>
          <a:blip r:embed="rId3"/>
          <a:stretch>
            <a:fillRect/>
          </a:stretch>
        </p:blipFill>
        <p:spPr>
          <a:xfrm>
            <a:off x="7040573" y="4040127"/>
            <a:ext cx="3362794" cy="1095528"/>
          </a:xfrm>
          <a:prstGeom prst="rect">
            <a:avLst/>
          </a:prstGeom>
        </p:spPr>
      </p:pic>
      <p:pic>
        <p:nvPicPr>
          <p:cNvPr id="16" name="Picture 15">
            <a:extLst>
              <a:ext uri="{FF2B5EF4-FFF2-40B4-BE49-F238E27FC236}">
                <a16:creationId xmlns:a16="http://schemas.microsoft.com/office/drawing/2014/main" id="{972B329F-6CC2-4C75-9C20-1CD20AB4AA51}"/>
              </a:ext>
            </a:extLst>
          </p:cNvPr>
          <p:cNvPicPr>
            <a:picLocks noChangeAspect="1"/>
          </p:cNvPicPr>
          <p:nvPr/>
        </p:nvPicPr>
        <p:blipFill>
          <a:blip r:embed="rId4"/>
          <a:stretch>
            <a:fillRect/>
          </a:stretch>
        </p:blipFill>
        <p:spPr>
          <a:xfrm>
            <a:off x="1070140" y="2720611"/>
            <a:ext cx="2972215" cy="3277057"/>
          </a:xfrm>
          <a:prstGeom prst="rect">
            <a:avLst/>
          </a:prstGeom>
        </p:spPr>
      </p:pic>
    </p:spTree>
    <p:extLst>
      <p:ext uri="{BB962C8B-B14F-4D97-AF65-F5344CB8AC3E}">
        <p14:creationId xmlns:p14="http://schemas.microsoft.com/office/powerpoint/2010/main" val="16613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D544-6230-427E-B2E6-293AFCD3E3BD}"/>
              </a:ext>
            </a:extLst>
          </p:cNvPr>
          <p:cNvSpPr>
            <a:spLocks noGrp="1"/>
          </p:cNvSpPr>
          <p:nvPr>
            <p:ph type="title"/>
          </p:nvPr>
        </p:nvSpPr>
        <p:spPr/>
        <p:txBody>
          <a:bodyPr/>
          <a:lstStyle/>
          <a:p>
            <a:r>
              <a:rPr lang="en-US" dirty="0"/>
              <a:t>ConfigMap and Secret as Volumes</a:t>
            </a:r>
          </a:p>
        </p:txBody>
      </p:sp>
      <p:sp>
        <p:nvSpPr>
          <p:cNvPr id="3" name="Content Placeholder 2">
            <a:extLst>
              <a:ext uri="{FF2B5EF4-FFF2-40B4-BE49-F238E27FC236}">
                <a16:creationId xmlns:a16="http://schemas.microsoft.com/office/drawing/2014/main" id="{AB228DAC-4016-4F82-89F2-D9622C5B7A3C}"/>
              </a:ext>
            </a:extLst>
          </p:cNvPr>
          <p:cNvSpPr>
            <a:spLocks noGrp="1"/>
          </p:cNvSpPr>
          <p:nvPr>
            <p:ph sz="quarter" idx="27"/>
          </p:nvPr>
        </p:nvSpPr>
        <p:spPr/>
        <p:txBody>
          <a:bodyPr/>
          <a:lstStyle/>
          <a:p>
            <a:r>
              <a:rPr lang="en-US" dirty="0"/>
              <a:t>Previously we saw how these two are used by pods to get the environmental variables and secret info.</a:t>
            </a:r>
          </a:p>
          <a:p>
            <a:r>
              <a:rPr lang="en-US" dirty="0"/>
              <a:t>That was just sharing a key, value pair.</a:t>
            </a:r>
          </a:p>
          <a:p>
            <a:r>
              <a:rPr lang="en-US" dirty="0"/>
              <a:t>Along with that, we can also share a file to the pod that can be accessed inside the container.</a:t>
            </a:r>
          </a:p>
        </p:txBody>
      </p:sp>
      <p:pic>
        <p:nvPicPr>
          <p:cNvPr id="5" name="Content Placeholder 8">
            <a:extLst>
              <a:ext uri="{FF2B5EF4-FFF2-40B4-BE49-F238E27FC236}">
                <a16:creationId xmlns:a16="http://schemas.microsoft.com/office/drawing/2014/main" id="{129E647F-F76F-4B12-9E16-C8A07964A9D1}"/>
              </a:ext>
            </a:extLst>
          </p:cNvPr>
          <p:cNvPicPr>
            <a:picLocks noGrp="1" noChangeAspect="1"/>
          </p:cNvPicPr>
          <p:nvPr>
            <p:ph sz="quarter" idx="28"/>
          </p:nvPr>
        </p:nvPicPr>
        <p:blipFill>
          <a:blip r:embed="rId2"/>
          <a:stretch>
            <a:fillRect/>
          </a:stretch>
        </p:blipFill>
        <p:spPr>
          <a:xfrm>
            <a:off x="7048682" y="1615075"/>
            <a:ext cx="3338188" cy="2385526"/>
          </a:xfrm>
        </p:spPr>
      </p:pic>
      <p:pic>
        <p:nvPicPr>
          <p:cNvPr id="6" name="Content Placeholder 10">
            <a:extLst>
              <a:ext uri="{FF2B5EF4-FFF2-40B4-BE49-F238E27FC236}">
                <a16:creationId xmlns:a16="http://schemas.microsoft.com/office/drawing/2014/main" id="{4862D75E-4B68-49BE-81ED-D1EC1CB4C2C3}"/>
              </a:ext>
            </a:extLst>
          </p:cNvPr>
          <p:cNvPicPr>
            <a:picLocks noChangeAspect="1"/>
          </p:cNvPicPr>
          <p:nvPr/>
        </p:nvPicPr>
        <p:blipFill>
          <a:blip r:embed="rId3"/>
          <a:stretch>
            <a:fillRect/>
          </a:stretch>
        </p:blipFill>
        <p:spPr>
          <a:xfrm>
            <a:off x="6639830" y="4052770"/>
            <a:ext cx="4155892" cy="2324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55779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78CE-AF2C-4851-8280-1CC58762F6CA}"/>
              </a:ext>
            </a:extLst>
          </p:cNvPr>
          <p:cNvSpPr>
            <a:spLocks noGrp="1"/>
          </p:cNvSpPr>
          <p:nvPr>
            <p:ph type="title"/>
          </p:nvPr>
        </p:nvSpPr>
        <p:spPr/>
        <p:txBody>
          <a:bodyPr/>
          <a:lstStyle/>
          <a:p>
            <a:r>
              <a:rPr lang="en-US" dirty="0"/>
              <a:t>Using them in Deployment file</a:t>
            </a:r>
          </a:p>
        </p:txBody>
      </p:sp>
      <p:sp>
        <p:nvSpPr>
          <p:cNvPr id="3" name="Content Placeholder 2">
            <a:extLst>
              <a:ext uri="{FF2B5EF4-FFF2-40B4-BE49-F238E27FC236}">
                <a16:creationId xmlns:a16="http://schemas.microsoft.com/office/drawing/2014/main" id="{5502AA0D-920C-46BB-A6A0-344A235CD3A6}"/>
              </a:ext>
            </a:extLst>
          </p:cNvPr>
          <p:cNvSpPr>
            <a:spLocks noGrp="1"/>
          </p:cNvSpPr>
          <p:nvPr>
            <p:ph sz="quarter" idx="27"/>
          </p:nvPr>
        </p:nvSpPr>
        <p:spPr/>
        <p:txBody>
          <a:bodyPr/>
          <a:lstStyle/>
          <a:p>
            <a:r>
              <a:rPr lang="en-US" dirty="0"/>
              <a:t>Normal deployment</a:t>
            </a:r>
          </a:p>
        </p:txBody>
      </p:sp>
      <p:sp>
        <p:nvSpPr>
          <p:cNvPr id="9" name="Content Placeholder 8">
            <a:extLst>
              <a:ext uri="{FF2B5EF4-FFF2-40B4-BE49-F238E27FC236}">
                <a16:creationId xmlns:a16="http://schemas.microsoft.com/office/drawing/2014/main" id="{07643C54-0BA3-46EF-8A54-D096D1A6669B}"/>
              </a:ext>
            </a:extLst>
          </p:cNvPr>
          <p:cNvSpPr>
            <a:spLocks noGrp="1"/>
          </p:cNvSpPr>
          <p:nvPr>
            <p:ph sz="quarter" idx="28"/>
          </p:nvPr>
        </p:nvSpPr>
        <p:spPr/>
        <p:txBody>
          <a:bodyPr/>
          <a:lstStyle/>
          <a:p>
            <a:r>
              <a:rPr lang="en-US" dirty="0"/>
              <a:t>Volumes mounted deployment</a:t>
            </a:r>
          </a:p>
        </p:txBody>
      </p:sp>
      <p:pic>
        <p:nvPicPr>
          <p:cNvPr id="10" name="Content Placeholder 6">
            <a:extLst>
              <a:ext uri="{FF2B5EF4-FFF2-40B4-BE49-F238E27FC236}">
                <a16:creationId xmlns:a16="http://schemas.microsoft.com/office/drawing/2014/main" id="{55E1CB21-0506-4E72-A302-3B43EC897600}"/>
              </a:ext>
            </a:extLst>
          </p:cNvPr>
          <p:cNvPicPr>
            <a:picLocks noChangeAspect="1"/>
          </p:cNvPicPr>
          <p:nvPr/>
        </p:nvPicPr>
        <p:blipFill>
          <a:blip r:embed="rId2"/>
          <a:stretch>
            <a:fillRect/>
          </a:stretch>
        </p:blipFill>
        <p:spPr>
          <a:xfrm>
            <a:off x="6846169" y="2179984"/>
            <a:ext cx="4468027" cy="40782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12" name="Picture 11">
            <a:extLst>
              <a:ext uri="{FF2B5EF4-FFF2-40B4-BE49-F238E27FC236}">
                <a16:creationId xmlns:a16="http://schemas.microsoft.com/office/drawing/2014/main" id="{F9EC3998-DE3E-4FFA-AC36-B2166B2EB862}"/>
              </a:ext>
            </a:extLst>
          </p:cNvPr>
          <p:cNvPicPr>
            <a:picLocks noChangeAspect="1"/>
          </p:cNvPicPr>
          <p:nvPr/>
        </p:nvPicPr>
        <p:blipFill>
          <a:blip r:embed="rId3"/>
          <a:stretch>
            <a:fillRect/>
          </a:stretch>
        </p:blipFill>
        <p:spPr>
          <a:xfrm>
            <a:off x="485531" y="3224120"/>
            <a:ext cx="5039428" cy="1762371"/>
          </a:xfrm>
          <a:prstGeom prst="rect">
            <a:avLst/>
          </a:prstGeom>
        </p:spPr>
      </p:pic>
    </p:spTree>
    <p:extLst>
      <p:ext uri="{BB962C8B-B14F-4D97-AF65-F5344CB8AC3E}">
        <p14:creationId xmlns:p14="http://schemas.microsoft.com/office/powerpoint/2010/main" val="116400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Components of Kubernetes</a:t>
            </a:r>
          </a:p>
        </p:txBody>
      </p:sp>
      <p:pic>
        <p:nvPicPr>
          <p:cNvPr id="20" name="Content Placeholder 19">
            <a:extLst>
              <a:ext uri="{FF2B5EF4-FFF2-40B4-BE49-F238E27FC236}">
                <a16:creationId xmlns:a16="http://schemas.microsoft.com/office/drawing/2014/main" id="{F59E5E8E-EF11-4266-8F04-F34AC1B73DC4}"/>
              </a:ext>
            </a:extLst>
          </p:cNvPr>
          <p:cNvPicPr>
            <a:picLocks noGrp="1" noChangeAspect="1"/>
          </p:cNvPicPr>
          <p:nvPr>
            <p:ph sz="quarter" idx="28"/>
          </p:nvPr>
        </p:nvPicPr>
        <p:blipFill>
          <a:blip r:embed="rId2"/>
          <a:stretch>
            <a:fillRect/>
          </a:stretch>
        </p:blipFill>
        <p:spPr>
          <a:xfrm>
            <a:off x="719967" y="1756095"/>
            <a:ext cx="9897429" cy="4575175"/>
          </a:xfrm>
        </p:spPr>
      </p:pic>
      <p:pic>
        <p:nvPicPr>
          <p:cNvPr id="22" name="Picture 21">
            <a:extLst>
              <a:ext uri="{FF2B5EF4-FFF2-40B4-BE49-F238E27FC236}">
                <a16:creationId xmlns:a16="http://schemas.microsoft.com/office/drawing/2014/main" id="{6F22A664-968F-4E3E-9534-6BE9DE8AE6B6}"/>
              </a:ext>
            </a:extLst>
          </p:cNvPr>
          <p:cNvPicPr>
            <a:picLocks noChangeAspect="1"/>
          </p:cNvPicPr>
          <p:nvPr/>
        </p:nvPicPr>
        <p:blipFill>
          <a:blip r:embed="rId3"/>
          <a:stretch>
            <a:fillRect/>
          </a:stretch>
        </p:blipFill>
        <p:spPr>
          <a:xfrm>
            <a:off x="1403379" y="2821045"/>
            <a:ext cx="964138" cy="838668"/>
          </a:xfrm>
          <a:prstGeom prst="rect">
            <a:avLst/>
          </a:prstGeom>
        </p:spPr>
      </p:pic>
      <p:pic>
        <p:nvPicPr>
          <p:cNvPr id="24" name="Picture 23">
            <a:extLst>
              <a:ext uri="{FF2B5EF4-FFF2-40B4-BE49-F238E27FC236}">
                <a16:creationId xmlns:a16="http://schemas.microsoft.com/office/drawing/2014/main" id="{BD25580B-C19D-4118-8803-22576CF89628}"/>
              </a:ext>
            </a:extLst>
          </p:cNvPr>
          <p:cNvPicPr>
            <a:picLocks noChangeAspect="1"/>
          </p:cNvPicPr>
          <p:nvPr/>
        </p:nvPicPr>
        <p:blipFill>
          <a:blip r:embed="rId4"/>
          <a:stretch>
            <a:fillRect/>
          </a:stretch>
        </p:blipFill>
        <p:spPr>
          <a:xfrm>
            <a:off x="1403379" y="1218467"/>
            <a:ext cx="964138" cy="868408"/>
          </a:xfrm>
          <a:prstGeom prst="rect">
            <a:avLst/>
          </a:prstGeom>
        </p:spPr>
      </p:pic>
      <p:pic>
        <p:nvPicPr>
          <p:cNvPr id="26" name="Picture 25">
            <a:extLst>
              <a:ext uri="{FF2B5EF4-FFF2-40B4-BE49-F238E27FC236}">
                <a16:creationId xmlns:a16="http://schemas.microsoft.com/office/drawing/2014/main" id="{53D5ED54-08B2-4033-8EC6-6E239C08C573}"/>
              </a:ext>
            </a:extLst>
          </p:cNvPr>
          <p:cNvPicPr>
            <a:picLocks noChangeAspect="1"/>
          </p:cNvPicPr>
          <p:nvPr/>
        </p:nvPicPr>
        <p:blipFill>
          <a:blip r:embed="rId5"/>
          <a:stretch>
            <a:fillRect/>
          </a:stretch>
        </p:blipFill>
        <p:spPr>
          <a:xfrm>
            <a:off x="1369936" y="4440776"/>
            <a:ext cx="1031024" cy="838669"/>
          </a:xfrm>
          <a:prstGeom prst="rect">
            <a:avLst/>
          </a:prstGeom>
        </p:spPr>
      </p:pic>
      <p:pic>
        <p:nvPicPr>
          <p:cNvPr id="28" name="Picture 27">
            <a:extLst>
              <a:ext uri="{FF2B5EF4-FFF2-40B4-BE49-F238E27FC236}">
                <a16:creationId xmlns:a16="http://schemas.microsoft.com/office/drawing/2014/main" id="{261F659D-604D-4D3E-8E9E-4225379CBEF9}"/>
              </a:ext>
            </a:extLst>
          </p:cNvPr>
          <p:cNvPicPr>
            <a:picLocks noChangeAspect="1"/>
          </p:cNvPicPr>
          <p:nvPr/>
        </p:nvPicPr>
        <p:blipFill>
          <a:blip r:embed="rId6"/>
          <a:stretch>
            <a:fillRect/>
          </a:stretch>
        </p:blipFill>
        <p:spPr>
          <a:xfrm>
            <a:off x="4850091" y="2738267"/>
            <a:ext cx="1214965" cy="896286"/>
          </a:xfrm>
          <a:prstGeom prst="rect">
            <a:avLst/>
          </a:prstGeom>
        </p:spPr>
      </p:pic>
      <p:pic>
        <p:nvPicPr>
          <p:cNvPr id="30" name="Picture 29">
            <a:extLst>
              <a:ext uri="{FF2B5EF4-FFF2-40B4-BE49-F238E27FC236}">
                <a16:creationId xmlns:a16="http://schemas.microsoft.com/office/drawing/2014/main" id="{DD68BC56-AF54-470B-8CDA-C216D76E238D}"/>
              </a:ext>
            </a:extLst>
          </p:cNvPr>
          <p:cNvPicPr>
            <a:picLocks noChangeAspect="1"/>
          </p:cNvPicPr>
          <p:nvPr/>
        </p:nvPicPr>
        <p:blipFill>
          <a:blip r:embed="rId7"/>
          <a:stretch>
            <a:fillRect/>
          </a:stretch>
        </p:blipFill>
        <p:spPr>
          <a:xfrm>
            <a:off x="8287500" y="1693702"/>
            <a:ext cx="1072241" cy="920010"/>
          </a:xfrm>
          <a:prstGeom prst="rect">
            <a:avLst/>
          </a:prstGeom>
        </p:spPr>
      </p:pic>
      <p:pic>
        <p:nvPicPr>
          <p:cNvPr id="34" name="Picture 33">
            <a:extLst>
              <a:ext uri="{FF2B5EF4-FFF2-40B4-BE49-F238E27FC236}">
                <a16:creationId xmlns:a16="http://schemas.microsoft.com/office/drawing/2014/main" id="{61B0AA82-E3A3-4B5A-97D1-2C1A4003D245}"/>
              </a:ext>
            </a:extLst>
          </p:cNvPr>
          <p:cNvPicPr>
            <a:picLocks noChangeAspect="1"/>
          </p:cNvPicPr>
          <p:nvPr/>
        </p:nvPicPr>
        <p:blipFill>
          <a:blip r:embed="rId8"/>
          <a:stretch>
            <a:fillRect/>
          </a:stretch>
        </p:blipFill>
        <p:spPr>
          <a:xfrm>
            <a:off x="5029999" y="1134093"/>
            <a:ext cx="964138" cy="940035"/>
          </a:xfrm>
          <a:prstGeom prst="rect">
            <a:avLst/>
          </a:prstGeom>
        </p:spPr>
      </p:pic>
      <p:pic>
        <p:nvPicPr>
          <p:cNvPr id="36" name="Picture 35">
            <a:extLst>
              <a:ext uri="{FF2B5EF4-FFF2-40B4-BE49-F238E27FC236}">
                <a16:creationId xmlns:a16="http://schemas.microsoft.com/office/drawing/2014/main" id="{83E9267C-75E5-4240-8597-40DB8C6422A1}"/>
              </a:ext>
            </a:extLst>
          </p:cNvPr>
          <p:cNvPicPr>
            <a:picLocks noChangeAspect="1"/>
          </p:cNvPicPr>
          <p:nvPr/>
        </p:nvPicPr>
        <p:blipFill>
          <a:blip r:embed="rId9"/>
          <a:stretch>
            <a:fillRect/>
          </a:stretch>
        </p:blipFill>
        <p:spPr>
          <a:xfrm>
            <a:off x="4999363" y="4353470"/>
            <a:ext cx="1065693" cy="1013282"/>
          </a:xfrm>
          <a:prstGeom prst="rect">
            <a:avLst/>
          </a:prstGeom>
        </p:spPr>
      </p:pic>
      <p:pic>
        <p:nvPicPr>
          <p:cNvPr id="38" name="Picture 37">
            <a:extLst>
              <a:ext uri="{FF2B5EF4-FFF2-40B4-BE49-F238E27FC236}">
                <a16:creationId xmlns:a16="http://schemas.microsoft.com/office/drawing/2014/main" id="{D83F1C07-B203-4A42-8AF8-A2DD192D8D19}"/>
              </a:ext>
            </a:extLst>
          </p:cNvPr>
          <p:cNvPicPr>
            <a:picLocks noChangeAspect="1"/>
          </p:cNvPicPr>
          <p:nvPr/>
        </p:nvPicPr>
        <p:blipFill>
          <a:blip r:embed="rId10"/>
          <a:stretch>
            <a:fillRect/>
          </a:stretch>
        </p:blipFill>
        <p:spPr>
          <a:xfrm>
            <a:off x="7410021" y="3288840"/>
            <a:ext cx="912256" cy="942921"/>
          </a:xfrm>
          <a:prstGeom prst="rect">
            <a:avLst/>
          </a:prstGeom>
        </p:spPr>
      </p:pic>
      <p:pic>
        <p:nvPicPr>
          <p:cNvPr id="40" name="Picture 39">
            <a:extLst>
              <a:ext uri="{FF2B5EF4-FFF2-40B4-BE49-F238E27FC236}">
                <a16:creationId xmlns:a16="http://schemas.microsoft.com/office/drawing/2014/main" id="{82BDB36A-D5BF-412D-866F-F3430F5B1473}"/>
              </a:ext>
            </a:extLst>
          </p:cNvPr>
          <p:cNvPicPr>
            <a:picLocks noChangeAspect="1"/>
          </p:cNvPicPr>
          <p:nvPr/>
        </p:nvPicPr>
        <p:blipFill>
          <a:blip r:embed="rId11"/>
          <a:stretch>
            <a:fillRect/>
          </a:stretch>
        </p:blipFill>
        <p:spPr>
          <a:xfrm>
            <a:off x="8600406" y="3282255"/>
            <a:ext cx="914330" cy="962034"/>
          </a:xfrm>
          <a:prstGeom prst="rect">
            <a:avLst/>
          </a:prstGeom>
        </p:spPr>
      </p:pic>
      <p:pic>
        <p:nvPicPr>
          <p:cNvPr id="42" name="Picture 41">
            <a:extLst>
              <a:ext uri="{FF2B5EF4-FFF2-40B4-BE49-F238E27FC236}">
                <a16:creationId xmlns:a16="http://schemas.microsoft.com/office/drawing/2014/main" id="{6C041D1C-4552-4654-A75C-78808932E4E6}"/>
              </a:ext>
            </a:extLst>
          </p:cNvPr>
          <p:cNvPicPr>
            <a:picLocks noChangeAspect="1"/>
          </p:cNvPicPr>
          <p:nvPr/>
        </p:nvPicPr>
        <p:blipFill>
          <a:blip r:embed="rId12"/>
          <a:stretch>
            <a:fillRect/>
          </a:stretch>
        </p:blipFill>
        <p:spPr>
          <a:xfrm>
            <a:off x="9824482" y="3288841"/>
            <a:ext cx="964139" cy="924626"/>
          </a:xfrm>
          <a:prstGeom prst="rect">
            <a:avLst/>
          </a:prstGeom>
        </p:spPr>
      </p:pic>
    </p:spTree>
    <p:extLst>
      <p:ext uri="{BB962C8B-B14F-4D97-AF65-F5344CB8AC3E}">
        <p14:creationId xmlns:p14="http://schemas.microsoft.com/office/powerpoint/2010/main" val="345086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E050-6C67-44E3-A150-AA4791AE4F9A}"/>
              </a:ext>
            </a:extLst>
          </p:cNvPr>
          <p:cNvSpPr>
            <a:spLocks noGrp="1"/>
          </p:cNvSpPr>
          <p:nvPr>
            <p:ph type="title"/>
          </p:nvPr>
        </p:nvSpPr>
        <p:spPr/>
        <p:txBody>
          <a:bodyPr/>
          <a:lstStyle/>
          <a:p>
            <a:r>
              <a:rPr lang="en-US" dirty="0"/>
              <a:t>Helm Charts</a:t>
            </a:r>
          </a:p>
        </p:txBody>
      </p:sp>
      <p:sp>
        <p:nvSpPr>
          <p:cNvPr id="3" name="Content Placeholder 2">
            <a:extLst>
              <a:ext uri="{FF2B5EF4-FFF2-40B4-BE49-F238E27FC236}">
                <a16:creationId xmlns:a16="http://schemas.microsoft.com/office/drawing/2014/main" id="{CDBF5DD9-234E-4717-B858-16F947F35780}"/>
              </a:ext>
            </a:extLst>
          </p:cNvPr>
          <p:cNvSpPr>
            <a:spLocks noGrp="1"/>
          </p:cNvSpPr>
          <p:nvPr>
            <p:ph sz="quarter" idx="28"/>
          </p:nvPr>
        </p:nvSpPr>
        <p:spPr/>
        <p:txBody>
          <a:bodyPr>
            <a:normAutofit fontScale="70000" lnSpcReduction="20000"/>
          </a:bodyPr>
          <a:lstStyle/>
          <a:p>
            <a:r>
              <a:rPr lang="en-US" dirty="0"/>
              <a:t>Once the deployment, service and ingress files are working fine, in order to replicate the setup on different environment or to share the deployment, we need to package it.</a:t>
            </a:r>
          </a:p>
          <a:p>
            <a:r>
              <a:rPr lang="en-US" dirty="0"/>
              <a:t>Helm helps us to manage this kind of packaging and installing them on new environments. </a:t>
            </a:r>
          </a:p>
          <a:p>
            <a:r>
              <a:rPr lang="en-US" dirty="0"/>
              <a:t>Helm is like apt for Ubuntu, pip for Python, etc.</a:t>
            </a:r>
          </a:p>
          <a:p>
            <a:r>
              <a:rPr lang="en-US" dirty="0"/>
              <a:t>In Helm Charts, there will be a blueprint for all the files used and their values are replaced by actual values during runtime from a .Values object created from the values.yaml file.</a:t>
            </a:r>
          </a:p>
          <a:p>
            <a:r>
              <a:rPr lang="en-US" dirty="0"/>
              <a:t>It acts like a templating engine.</a:t>
            </a:r>
          </a:p>
          <a:p>
            <a:r>
              <a:rPr lang="en-US" dirty="0"/>
              <a:t>One Chart basically means an application with its dependencies. One chart can have nested charts if one deployment is dependent on other.</a:t>
            </a:r>
          </a:p>
          <a:p>
            <a:r>
              <a:rPr lang="en-US" dirty="0"/>
              <a:t>Helms will have version rollout mechanism.</a:t>
            </a:r>
          </a:p>
          <a:p>
            <a:r>
              <a:rPr lang="en-US" dirty="0"/>
              <a:t>We can roll back to specific version if needed.</a:t>
            </a:r>
          </a:p>
        </p:txBody>
      </p:sp>
      <p:sp>
        <p:nvSpPr>
          <p:cNvPr id="4" name="Text Placeholder 3">
            <a:extLst>
              <a:ext uri="{FF2B5EF4-FFF2-40B4-BE49-F238E27FC236}">
                <a16:creationId xmlns:a16="http://schemas.microsoft.com/office/drawing/2014/main" id="{5699CC30-6C70-4EE5-8E02-09BC2D215A8A}"/>
              </a:ext>
            </a:extLst>
          </p:cNvPr>
          <p:cNvSpPr>
            <a:spLocks noGrp="1"/>
          </p:cNvSpPr>
          <p:nvPr>
            <p:ph type="body" sz="quarter" idx="29"/>
          </p:nvPr>
        </p:nvSpPr>
        <p:spPr/>
        <p:txBody>
          <a:bodyPr/>
          <a:lstStyle/>
          <a:p>
            <a:r>
              <a:rPr lang="en-US" dirty="0"/>
              <a:t>Package manager for Kubernetes</a:t>
            </a:r>
          </a:p>
          <a:p>
            <a:endParaRPr lang="en-US" dirty="0"/>
          </a:p>
        </p:txBody>
      </p:sp>
      <p:pic>
        <p:nvPicPr>
          <p:cNvPr id="6" name="Picture 5">
            <a:extLst>
              <a:ext uri="{FF2B5EF4-FFF2-40B4-BE49-F238E27FC236}">
                <a16:creationId xmlns:a16="http://schemas.microsoft.com/office/drawing/2014/main" id="{6D359AE8-3201-4315-9D7C-A7D365EB7285}"/>
              </a:ext>
            </a:extLst>
          </p:cNvPr>
          <p:cNvPicPr>
            <a:picLocks noChangeAspect="1"/>
          </p:cNvPicPr>
          <p:nvPr/>
        </p:nvPicPr>
        <p:blipFill>
          <a:blip r:embed="rId2"/>
          <a:stretch>
            <a:fillRect/>
          </a:stretch>
        </p:blipFill>
        <p:spPr>
          <a:xfrm>
            <a:off x="9077610" y="188852"/>
            <a:ext cx="1660546" cy="1741945"/>
          </a:xfrm>
          <a:prstGeom prst="rect">
            <a:avLst/>
          </a:prstGeom>
        </p:spPr>
      </p:pic>
    </p:spTree>
    <p:extLst>
      <p:ext uri="{BB962C8B-B14F-4D97-AF65-F5344CB8AC3E}">
        <p14:creationId xmlns:p14="http://schemas.microsoft.com/office/powerpoint/2010/main" val="253751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FA16BE-D0CA-4540-8DED-41C1374691C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2A103D96-55B9-4166-B27F-2EBCC3270C2A}"/>
              </a:ext>
            </a:extLst>
          </p:cNvPr>
          <p:cNvSpPr>
            <a:spLocks noGrp="1"/>
          </p:cNvSpPr>
          <p:nvPr>
            <p:ph sz="quarter" idx="27"/>
          </p:nvPr>
        </p:nvSpPr>
        <p:spPr/>
        <p:txBody>
          <a:bodyPr>
            <a:normAutofit fontScale="92500" lnSpcReduction="10000"/>
          </a:bodyPr>
          <a:lstStyle/>
          <a:p>
            <a:r>
              <a:rPr lang="en-US" dirty="0"/>
              <a:t>Chart.yaml: Contains meta data about chart</a:t>
            </a:r>
          </a:p>
          <a:p>
            <a:r>
              <a:rPr lang="en-US" dirty="0"/>
              <a:t>charts/: Contains dependency charts</a:t>
            </a:r>
          </a:p>
          <a:p>
            <a:r>
              <a:rPr lang="en-US" dirty="0"/>
              <a:t>templates/: Contains the templates for deployment, service, etc.</a:t>
            </a:r>
          </a:p>
          <a:p>
            <a:r>
              <a:rPr lang="en-US" dirty="0" err="1"/>
              <a:t>values.yaml</a:t>
            </a:r>
            <a:r>
              <a:rPr lang="en-US" dirty="0"/>
              <a:t>: Contains the data that will be replaced by values when helm install command is run</a:t>
            </a:r>
          </a:p>
        </p:txBody>
      </p:sp>
      <p:sp>
        <p:nvSpPr>
          <p:cNvPr id="8" name="Text Placeholder 7">
            <a:extLst>
              <a:ext uri="{FF2B5EF4-FFF2-40B4-BE49-F238E27FC236}">
                <a16:creationId xmlns:a16="http://schemas.microsoft.com/office/drawing/2014/main" id="{6AEDDB3B-9A63-45AB-9920-005FB46E24D9}"/>
              </a:ext>
            </a:extLst>
          </p:cNvPr>
          <p:cNvSpPr>
            <a:spLocks noGrp="1"/>
          </p:cNvSpPr>
          <p:nvPr>
            <p:ph type="body" sz="quarter" idx="29"/>
          </p:nvPr>
        </p:nvSpPr>
        <p:spPr/>
        <p:txBody>
          <a:bodyPr/>
          <a:lstStyle/>
          <a:p>
            <a:r>
              <a:rPr lang="en-US" dirty="0"/>
              <a:t>Layout of Chart</a:t>
            </a:r>
          </a:p>
        </p:txBody>
      </p:sp>
      <p:sp>
        <p:nvSpPr>
          <p:cNvPr id="14" name="Content Placeholder 13">
            <a:extLst>
              <a:ext uri="{FF2B5EF4-FFF2-40B4-BE49-F238E27FC236}">
                <a16:creationId xmlns:a16="http://schemas.microsoft.com/office/drawing/2014/main" id="{676B65B5-0F3A-471E-856F-5A15EA7DB3BC}"/>
              </a:ext>
            </a:extLst>
          </p:cNvPr>
          <p:cNvSpPr>
            <a:spLocks noGrp="1"/>
          </p:cNvSpPr>
          <p:nvPr>
            <p:ph sz="quarter" idx="28"/>
          </p:nvPr>
        </p:nvSpPr>
        <p:spPr/>
        <p:txBody>
          <a:bodyPr/>
          <a:lstStyle/>
          <a:p>
            <a:r>
              <a:rPr lang="en-US" dirty="0"/>
              <a:t>To Create a chart, run helm create &lt;chart name&gt;</a:t>
            </a:r>
          </a:p>
        </p:txBody>
      </p:sp>
      <p:pic>
        <p:nvPicPr>
          <p:cNvPr id="16" name="Picture 15">
            <a:extLst>
              <a:ext uri="{FF2B5EF4-FFF2-40B4-BE49-F238E27FC236}">
                <a16:creationId xmlns:a16="http://schemas.microsoft.com/office/drawing/2014/main" id="{F0927B6B-24C4-4663-BB19-80ED50A46631}"/>
              </a:ext>
            </a:extLst>
          </p:cNvPr>
          <p:cNvPicPr>
            <a:picLocks noChangeAspect="1"/>
          </p:cNvPicPr>
          <p:nvPr/>
        </p:nvPicPr>
        <p:blipFill>
          <a:blip r:embed="rId2"/>
          <a:stretch>
            <a:fillRect/>
          </a:stretch>
        </p:blipFill>
        <p:spPr>
          <a:xfrm>
            <a:off x="6289113" y="3429000"/>
            <a:ext cx="5391902" cy="2553056"/>
          </a:xfrm>
          <a:prstGeom prst="rect">
            <a:avLst/>
          </a:prstGeom>
        </p:spPr>
      </p:pic>
    </p:spTree>
    <p:extLst>
      <p:ext uri="{BB962C8B-B14F-4D97-AF65-F5344CB8AC3E}">
        <p14:creationId xmlns:p14="http://schemas.microsoft.com/office/powerpoint/2010/main" val="9573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A5EA-8A9F-4B61-8FFD-99A26EB56DF3}"/>
              </a:ext>
            </a:extLst>
          </p:cNvPr>
          <p:cNvSpPr>
            <a:spLocks noGrp="1"/>
          </p:cNvSpPr>
          <p:nvPr>
            <p:ph type="title"/>
          </p:nvPr>
        </p:nvSpPr>
        <p:spPr>
          <a:xfrm>
            <a:off x="577362" y="571501"/>
            <a:ext cx="11010901" cy="952500"/>
          </a:xfrm>
        </p:spPr>
        <p:txBody>
          <a:bodyPr/>
          <a:lstStyle/>
          <a:p>
            <a:r>
              <a:rPr lang="en-US" dirty="0"/>
              <a:t>Helm Charts Demo</a:t>
            </a:r>
          </a:p>
        </p:txBody>
      </p:sp>
      <p:sp>
        <p:nvSpPr>
          <p:cNvPr id="3" name="Content Placeholder 2">
            <a:extLst>
              <a:ext uri="{FF2B5EF4-FFF2-40B4-BE49-F238E27FC236}">
                <a16:creationId xmlns:a16="http://schemas.microsoft.com/office/drawing/2014/main" id="{52F50840-2330-496E-951A-80F1DF930BFE}"/>
              </a:ext>
            </a:extLst>
          </p:cNvPr>
          <p:cNvSpPr>
            <a:spLocks noGrp="1"/>
          </p:cNvSpPr>
          <p:nvPr>
            <p:ph sz="quarter" idx="27"/>
          </p:nvPr>
        </p:nvSpPr>
        <p:spPr/>
        <p:txBody>
          <a:bodyPr/>
          <a:lstStyle/>
          <a:p>
            <a:endParaRPr lang="en-US"/>
          </a:p>
        </p:txBody>
      </p:sp>
      <p:sp>
        <p:nvSpPr>
          <p:cNvPr id="4" name="Content Placeholder 3">
            <a:extLst>
              <a:ext uri="{FF2B5EF4-FFF2-40B4-BE49-F238E27FC236}">
                <a16:creationId xmlns:a16="http://schemas.microsoft.com/office/drawing/2014/main" id="{695C0871-217F-4CF8-BA91-29233ACC9D36}"/>
              </a:ext>
            </a:extLst>
          </p:cNvPr>
          <p:cNvSpPr>
            <a:spLocks noGrp="1"/>
          </p:cNvSpPr>
          <p:nvPr>
            <p:ph sz="quarter" idx="28"/>
          </p:nvPr>
        </p:nvSpPr>
        <p:spPr/>
        <p:txBody>
          <a:bodyPr/>
          <a:lstStyle/>
          <a:p>
            <a:endParaRPr lang="en-US"/>
          </a:p>
        </p:txBody>
      </p:sp>
      <p:sp>
        <p:nvSpPr>
          <p:cNvPr id="5" name="Text Placeholder 4">
            <a:extLst>
              <a:ext uri="{FF2B5EF4-FFF2-40B4-BE49-F238E27FC236}">
                <a16:creationId xmlns:a16="http://schemas.microsoft.com/office/drawing/2014/main" id="{08A640E1-1B41-49B9-9409-D00511625C8C}"/>
              </a:ext>
            </a:extLst>
          </p:cNvPr>
          <p:cNvSpPr>
            <a:spLocks noGrp="1"/>
          </p:cNvSpPr>
          <p:nvPr>
            <p:ph type="body" sz="quarter" idx="29"/>
          </p:nvPr>
        </p:nvSpPr>
        <p:spPr/>
        <p:txBody>
          <a:bodyPr/>
          <a:lstStyle/>
          <a:p>
            <a:r>
              <a:rPr lang="en-US" dirty="0"/>
              <a:t>Deployment and Values file</a:t>
            </a:r>
          </a:p>
        </p:txBody>
      </p:sp>
      <p:pic>
        <p:nvPicPr>
          <p:cNvPr id="9" name="Picture 8">
            <a:extLst>
              <a:ext uri="{FF2B5EF4-FFF2-40B4-BE49-F238E27FC236}">
                <a16:creationId xmlns:a16="http://schemas.microsoft.com/office/drawing/2014/main" id="{B776FBC6-74F4-4E48-94BF-DD81D642444B}"/>
              </a:ext>
            </a:extLst>
          </p:cNvPr>
          <p:cNvPicPr>
            <a:picLocks noChangeAspect="1"/>
          </p:cNvPicPr>
          <p:nvPr/>
        </p:nvPicPr>
        <p:blipFill>
          <a:blip r:embed="rId2"/>
          <a:stretch>
            <a:fillRect/>
          </a:stretch>
        </p:blipFill>
        <p:spPr>
          <a:xfrm>
            <a:off x="6299737" y="1725050"/>
            <a:ext cx="5288526" cy="4561449"/>
          </a:xfrm>
          <a:prstGeom prst="rect">
            <a:avLst/>
          </a:prstGeom>
        </p:spPr>
      </p:pic>
      <p:pic>
        <p:nvPicPr>
          <p:cNvPr id="11" name="Picture 10">
            <a:extLst>
              <a:ext uri="{FF2B5EF4-FFF2-40B4-BE49-F238E27FC236}">
                <a16:creationId xmlns:a16="http://schemas.microsoft.com/office/drawing/2014/main" id="{A378C843-E123-4628-A1A2-664EA4C8C5F9}"/>
              </a:ext>
            </a:extLst>
          </p:cNvPr>
          <p:cNvPicPr>
            <a:picLocks noChangeAspect="1"/>
          </p:cNvPicPr>
          <p:nvPr/>
        </p:nvPicPr>
        <p:blipFill>
          <a:blip r:embed="rId3"/>
          <a:stretch>
            <a:fillRect/>
          </a:stretch>
        </p:blipFill>
        <p:spPr>
          <a:xfrm>
            <a:off x="1099172" y="2259829"/>
            <a:ext cx="3372321" cy="3705742"/>
          </a:xfrm>
          <a:prstGeom prst="rect">
            <a:avLst/>
          </a:prstGeom>
        </p:spPr>
      </p:pic>
    </p:spTree>
    <p:extLst>
      <p:ext uri="{BB962C8B-B14F-4D97-AF65-F5344CB8AC3E}">
        <p14:creationId xmlns:p14="http://schemas.microsoft.com/office/powerpoint/2010/main" val="3676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9049EA-9AD3-4288-9EBA-516029BA59D0}"/>
              </a:ext>
            </a:extLst>
          </p:cNvPr>
          <p:cNvSpPr>
            <a:spLocks noGrp="1"/>
          </p:cNvSpPr>
          <p:nvPr>
            <p:ph type="title"/>
          </p:nvPr>
        </p:nvSpPr>
        <p:spPr/>
        <p:txBody>
          <a:bodyPr/>
          <a:lstStyle/>
          <a:p>
            <a:r>
              <a:rPr lang="en-US" dirty="0"/>
              <a:t>Helm Charts Demo</a:t>
            </a:r>
          </a:p>
        </p:txBody>
      </p:sp>
      <p:sp>
        <p:nvSpPr>
          <p:cNvPr id="7" name="Content Placeholder 6">
            <a:extLst>
              <a:ext uri="{FF2B5EF4-FFF2-40B4-BE49-F238E27FC236}">
                <a16:creationId xmlns:a16="http://schemas.microsoft.com/office/drawing/2014/main" id="{707BAEAC-B8CD-49B2-B387-A226E4A145D3}"/>
              </a:ext>
            </a:extLst>
          </p:cNvPr>
          <p:cNvSpPr>
            <a:spLocks noGrp="1"/>
          </p:cNvSpPr>
          <p:nvPr>
            <p:ph idx="27"/>
          </p:nvPr>
        </p:nvSpPr>
        <p:spPr/>
        <p:txBody>
          <a:bodyPr/>
          <a:lstStyle/>
          <a:p>
            <a:r>
              <a:rPr lang="en-US" dirty="0"/>
              <a:t>Service template</a:t>
            </a:r>
          </a:p>
        </p:txBody>
      </p:sp>
      <p:sp>
        <p:nvSpPr>
          <p:cNvPr id="8" name="Content Placeholder 7">
            <a:extLst>
              <a:ext uri="{FF2B5EF4-FFF2-40B4-BE49-F238E27FC236}">
                <a16:creationId xmlns:a16="http://schemas.microsoft.com/office/drawing/2014/main" id="{795AEF70-76E1-4FF1-9888-A78006E29292}"/>
              </a:ext>
            </a:extLst>
          </p:cNvPr>
          <p:cNvSpPr>
            <a:spLocks noGrp="1"/>
          </p:cNvSpPr>
          <p:nvPr>
            <p:ph idx="28"/>
          </p:nvPr>
        </p:nvSpPr>
        <p:spPr/>
        <p:txBody>
          <a:bodyPr/>
          <a:lstStyle/>
          <a:p>
            <a:r>
              <a:rPr lang="en-US" dirty="0"/>
              <a:t>Ingress template</a:t>
            </a:r>
          </a:p>
        </p:txBody>
      </p:sp>
      <p:sp>
        <p:nvSpPr>
          <p:cNvPr id="9" name="Text Placeholder 8">
            <a:extLst>
              <a:ext uri="{FF2B5EF4-FFF2-40B4-BE49-F238E27FC236}">
                <a16:creationId xmlns:a16="http://schemas.microsoft.com/office/drawing/2014/main" id="{F165D55F-D35A-4B7D-B7FA-983416DA2A61}"/>
              </a:ext>
            </a:extLst>
          </p:cNvPr>
          <p:cNvSpPr>
            <a:spLocks noGrp="1"/>
          </p:cNvSpPr>
          <p:nvPr>
            <p:ph type="body" sz="quarter" idx="29"/>
          </p:nvPr>
        </p:nvSpPr>
        <p:spPr/>
        <p:txBody>
          <a:bodyPr/>
          <a:lstStyle/>
          <a:p>
            <a:r>
              <a:rPr lang="en-US" dirty="0"/>
              <a:t>Service, Ingress and Values file</a:t>
            </a:r>
          </a:p>
        </p:txBody>
      </p:sp>
      <p:pic>
        <p:nvPicPr>
          <p:cNvPr id="13" name="Content Placeholder 8">
            <a:extLst>
              <a:ext uri="{FF2B5EF4-FFF2-40B4-BE49-F238E27FC236}">
                <a16:creationId xmlns:a16="http://schemas.microsoft.com/office/drawing/2014/main" id="{00051A42-D688-4202-8F77-D31EB041227B}"/>
              </a:ext>
            </a:extLst>
          </p:cNvPr>
          <p:cNvPicPr>
            <a:picLocks noGrp="1" noChangeAspect="1"/>
          </p:cNvPicPr>
          <p:nvPr>
            <p:ph sz="quarter" idx="32"/>
          </p:nvPr>
        </p:nvPicPr>
        <p:blipFill>
          <a:blip r:embed="rId2"/>
          <a:stretch>
            <a:fillRect/>
          </a:stretch>
        </p:blipFill>
        <p:spPr>
          <a:xfrm>
            <a:off x="1604912" y="2789452"/>
            <a:ext cx="2467319" cy="2162477"/>
          </a:xfrm>
        </p:spPr>
      </p:pic>
      <p:pic>
        <p:nvPicPr>
          <p:cNvPr id="14" name="Picture Placeholder 13">
            <a:extLst>
              <a:ext uri="{FF2B5EF4-FFF2-40B4-BE49-F238E27FC236}">
                <a16:creationId xmlns:a16="http://schemas.microsoft.com/office/drawing/2014/main" id="{149F93C6-2F6E-4138-972E-98D0823C075D}"/>
              </a:ext>
            </a:extLst>
          </p:cNvPr>
          <p:cNvPicPr>
            <a:picLocks noGrp="1" noChangeAspect="1"/>
          </p:cNvPicPr>
          <p:nvPr>
            <p:ph type="pic" sz="quarter" idx="30"/>
          </p:nvPr>
        </p:nvPicPr>
        <p:blipFill>
          <a:blip r:embed="rId3"/>
          <a:srcRect t="2835" b="2835"/>
          <a:stretch>
            <a:fillRect/>
          </a:stretch>
        </p:blipFill>
        <p:spPr>
          <a:xfrm>
            <a:off x="6608763" y="571500"/>
            <a:ext cx="4668837" cy="2381250"/>
          </a:xfrm>
          <a:prstGeom prst="rect">
            <a:avLst/>
          </a:prstGeom>
        </p:spPr>
      </p:pic>
      <p:pic>
        <p:nvPicPr>
          <p:cNvPr id="15" name="Picture Placeholder 14">
            <a:extLst>
              <a:ext uri="{FF2B5EF4-FFF2-40B4-BE49-F238E27FC236}">
                <a16:creationId xmlns:a16="http://schemas.microsoft.com/office/drawing/2014/main" id="{F48F1F2E-B541-4ADC-A5BC-2FE50414AEB8}"/>
              </a:ext>
            </a:extLst>
          </p:cNvPr>
          <p:cNvPicPr>
            <a:picLocks noGrp="1" noChangeAspect="1"/>
          </p:cNvPicPr>
          <p:nvPr>
            <p:ph type="pic" sz="quarter" idx="31"/>
          </p:nvPr>
        </p:nvPicPr>
        <p:blipFill>
          <a:blip r:embed="rId4"/>
          <a:srcRect t="3191" b="3191"/>
          <a:stretch>
            <a:fillRect/>
          </a:stretch>
        </p:blipFill>
        <p:spPr>
          <a:xfrm>
            <a:off x="6608763" y="3536950"/>
            <a:ext cx="4668837" cy="2381250"/>
          </a:xfrm>
          <a:prstGeom prst="rect">
            <a:avLst/>
          </a:prstGeom>
        </p:spPr>
      </p:pic>
    </p:spTree>
    <p:extLst>
      <p:ext uri="{BB962C8B-B14F-4D97-AF65-F5344CB8AC3E}">
        <p14:creationId xmlns:p14="http://schemas.microsoft.com/office/powerpoint/2010/main" val="28638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A99202-BE12-4D34-BF84-98E6E9A1E625}"/>
              </a:ext>
            </a:extLst>
          </p:cNvPr>
          <p:cNvSpPr>
            <a:spLocks noGrp="1"/>
          </p:cNvSpPr>
          <p:nvPr>
            <p:ph type="title"/>
          </p:nvPr>
        </p:nvSpPr>
        <p:spPr/>
        <p:txBody>
          <a:bodyPr/>
          <a:lstStyle/>
          <a:p>
            <a:r>
              <a:rPr lang="en-US" dirty="0"/>
              <a:t>Helm Chart Demo</a:t>
            </a:r>
          </a:p>
        </p:txBody>
      </p:sp>
      <p:sp>
        <p:nvSpPr>
          <p:cNvPr id="22" name="Content Placeholder 21">
            <a:extLst>
              <a:ext uri="{FF2B5EF4-FFF2-40B4-BE49-F238E27FC236}">
                <a16:creationId xmlns:a16="http://schemas.microsoft.com/office/drawing/2014/main" id="{A31821FA-9C0E-4103-8CC8-923F0E443112}"/>
              </a:ext>
            </a:extLst>
          </p:cNvPr>
          <p:cNvSpPr>
            <a:spLocks noGrp="1"/>
          </p:cNvSpPr>
          <p:nvPr>
            <p:ph sz="quarter" idx="27"/>
          </p:nvPr>
        </p:nvSpPr>
        <p:spPr/>
        <p:txBody>
          <a:bodyPr/>
          <a:lstStyle/>
          <a:p>
            <a:endParaRPr lang="en-US" dirty="0"/>
          </a:p>
        </p:txBody>
      </p:sp>
      <p:pic>
        <p:nvPicPr>
          <p:cNvPr id="36" name="Picture Placeholder 35">
            <a:extLst>
              <a:ext uri="{FF2B5EF4-FFF2-40B4-BE49-F238E27FC236}">
                <a16:creationId xmlns:a16="http://schemas.microsoft.com/office/drawing/2014/main" id="{AFC87E70-1F86-467A-995E-0A8F45F72427}"/>
              </a:ext>
            </a:extLst>
          </p:cNvPr>
          <p:cNvPicPr>
            <a:picLocks noGrp="1" noChangeAspect="1"/>
          </p:cNvPicPr>
          <p:nvPr>
            <p:ph sz="quarter" idx="28"/>
          </p:nvPr>
        </p:nvPicPr>
        <p:blipFill rotWithShape="1">
          <a:blip r:embed="rId2"/>
          <a:stretch/>
        </p:blipFill>
        <p:spPr>
          <a:xfrm>
            <a:off x="571500" y="2139951"/>
            <a:ext cx="3762900" cy="1800476"/>
          </a:xfrm>
        </p:spPr>
      </p:pic>
      <p:sp>
        <p:nvSpPr>
          <p:cNvPr id="44" name="Text Placeholder 43">
            <a:extLst>
              <a:ext uri="{FF2B5EF4-FFF2-40B4-BE49-F238E27FC236}">
                <a16:creationId xmlns:a16="http://schemas.microsoft.com/office/drawing/2014/main" id="{7D8B81E1-FD6E-4B58-B237-D6113A2CEB27}"/>
              </a:ext>
            </a:extLst>
          </p:cNvPr>
          <p:cNvSpPr>
            <a:spLocks noGrp="1"/>
          </p:cNvSpPr>
          <p:nvPr>
            <p:ph type="body" sz="quarter" idx="29"/>
          </p:nvPr>
        </p:nvSpPr>
        <p:spPr/>
        <p:txBody>
          <a:bodyPr/>
          <a:lstStyle/>
          <a:p>
            <a:r>
              <a:rPr lang="en-US" dirty="0"/>
              <a:t>Helm install command</a:t>
            </a:r>
          </a:p>
          <a:p>
            <a:endParaRPr lang="en-US" dirty="0"/>
          </a:p>
        </p:txBody>
      </p:sp>
      <p:pic>
        <p:nvPicPr>
          <p:cNvPr id="38" name="Picture 37">
            <a:extLst>
              <a:ext uri="{FF2B5EF4-FFF2-40B4-BE49-F238E27FC236}">
                <a16:creationId xmlns:a16="http://schemas.microsoft.com/office/drawing/2014/main" id="{228AF746-AB39-4A37-92FF-A6123BE04D7E}"/>
              </a:ext>
            </a:extLst>
          </p:cNvPr>
          <p:cNvPicPr>
            <a:picLocks noChangeAspect="1"/>
          </p:cNvPicPr>
          <p:nvPr/>
        </p:nvPicPr>
        <p:blipFill>
          <a:blip r:embed="rId3"/>
          <a:stretch>
            <a:fillRect/>
          </a:stretch>
        </p:blipFill>
        <p:spPr>
          <a:xfrm>
            <a:off x="3016738" y="3084095"/>
            <a:ext cx="7697387" cy="3312158"/>
          </a:xfrm>
          <a:prstGeom prst="rect">
            <a:avLst/>
          </a:prstGeom>
        </p:spPr>
      </p:pic>
    </p:spTree>
    <p:extLst>
      <p:ext uri="{BB962C8B-B14F-4D97-AF65-F5344CB8AC3E}">
        <p14:creationId xmlns:p14="http://schemas.microsoft.com/office/powerpoint/2010/main" val="295668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B43D-48D9-424A-A3BD-B64F7820283C}"/>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51011040-DE12-4CA0-8277-4F8B91F32246}"/>
              </a:ext>
            </a:extLst>
          </p:cNvPr>
          <p:cNvSpPr>
            <a:spLocks noGrp="1"/>
          </p:cNvSpPr>
          <p:nvPr>
            <p:ph type="body" sz="quarter" idx="25"/>
          </p:nvPr>
        </p:nvSpPr>
        <p:spPr/>
        <p:txBody>
          <a:bodyPr/>
          <a:lstStyle/>
          <a:p>
            <a:endParaRPr lang="en-US" dirty="0"/>
          </a:p>
        </p:txBody>
      </p:sp>
      <p:sp>
        <p:nvSpPr>
          <p:cNvPr id="6" name="Text Placeholder 5">
            <a:extLst>
              <a:ext uri="{FF2B5EF4-FFF2-40B4-BE49-F238E27FC236}">
                <a16:creationId xmlns:a16="http://schemas.microsoft.com/office/drawing/2014/main" id="{0DC4AD6A-4E09-4582-BA50-1AA1163D2D1A}"/>
              </a:ext>
            </a:extLst>
          </p:cNvPr>
          <p:cNvSpPr>
            <a:spLocks noGrp="1"/>
          </p:cNvSpPr>
          <p:nvPr>
            <p:ph type="body" sz="quarter" idx="27"/>
          </p:nvPr>
        </p:nvSpPr>
        <p:spPr/>
        <p:txBody>
          <a:bodyPr/>
          <a:lstStyle/>
          <a:p>
            <a:r>
              <a:rPr lang="en-US" dirty="0"/>
              <a:t>Kubernetes training</a:t>
            </a:r>
          </a:p>
        </p:txBody>
      </p:sp>
    </p:spTree>
    <p:extLst>
      <p:ext uri="{BB962C8B-B14F-4D97-AF65-F5344CB8AC3E}">
        <p14:creationId xmlns:p14="http://schemas.microsoft.com/office/powerpoint/2010/main" val="339484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B43D-48D9-424A-A3BD-B64F7820283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51011040-DE12-4CA0-8277-4F8B91F32246}"/>
              </a:ext>
            </a:extLst>
          </p:cNvPr>
          <p:cNvSpPr>
            <a:spLocks noGrp="1"/>
          </p:cNvSpPr>
          <p:nvPr>
            <p:ph type="body" sz="quarter" idx="25"/>
          </p:nvPr>
        </p:nvSpPr>
        <p:spPr/>
        <p:txBody>
          <a:bodyPr/>
          <a:lstStyle/>
          <a:p>
            <a:endParaRPr lang="en-US" dirty="0"/>
          </a:p>
        </p:txBody>
      </p:sp>
      <p:sp>
        <p:nvSpPr>
          <p:cNvPr id="6" name="Text Placeholder 5">
            <a:extLst>
              <a:ext uri="{FF2B5EF4-FFF2-40B4-BE49-F238E27FC236}">
                <a16:creationId xmlns:a16="http://schemas.microsoft.com/office/drawing/2014/main" id="{0DC4AD6A-4E09-4582-BA50-1AA1163D2D1A}"/>
              </a:ext>
            </a:extLst>
          </p:cNvPr>
          <p:cNvSpPr>
            <a:spLocks noGrp="1"/>
          </p:cNvSpPr>
          <p:nvPr>
            <p:ph type="body" sz="quarter" idx="27"/>
          </p:nvPr>
        </p:nvSpPr>
        <p:spPr/>
        <p:txBody>
          <a:bodyPr/>
          <a:lstStyle/>
          <a:p>
            <a:r>
              <a:rPr lang="en-US" dirty="0"/>
              <a:t>Kubernetes training</a:t>
            </a:r>
          </a:p>
        </p:txBody>
      </p:sp>
    </p:spTree>
    <p:extLst>
      <p:ext uri="{BB962C8B-B14F-4D97-AF65-F5344CB8AC3E}">
        <p14:creationId xmlns:p14="http://schemas.microsoft.com/office/powerpoint/2010/main" val="195128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Pod and Node</a:t>
            </a:r>
          </a:p>
        </p:txBody>
      </p:sp>
      <p:sp>
        <p:nvSpPr>
          <p:cNvPr id="6" name="Content Placeholder 5">
            <a:extLst>
              <a:ext uri="{FF2B5EF4-FFF2-40B4-BE49-F238E27FC236}">
                <a16:creationId xmlns:a16="http://schemas.microsoft.com/office/drawing/2014/main" id="{00E26960-1B5A-4A43-AA9F-B4488761EF41}"/>
              </a:ext>
            </a:extLst>
          </p:cNvPr>
          <p:cNvSpPr>
            <a:spLocks noGrp="1"/>
          </p:cNvSpPr>
          <p:nvPr>
            <p:ph sz="quarter" idx="27"/>
          </p:nvPr>
        </p:nvSpPr>
        <p:spPr/>
        <p:txBody>
          <a:bodyPr/>
          <a:lstStyle/>
          <a:p>
            <a:r>
              <a:rPr lang="en-US" dirty="0"/>
              <a:t>Pod</a:t>
            </a:r>
          </a:p>
          <a:p>
            <a:pPr lvl="1"/>
            <a:r>
              <a:rPr lang="en-US" sz="1800" dirty="0"/>
              <a:t>An abstraction layer on Container which is isolated</a:t>
            </a:r>
          </a:p>
          <a:p>
            <a:pPr lvl="1"/>
            <a:r>
              <a:rPr lang="en-US" sz="1800" dirty="0"/>
              <a:t>Smallest unit in K8s.</a:t>
            </a:r>
          </a:p>
          <a:p>
            <a:pPr lvl="1"/>
            <a:r>
              <a:rPr lang="en-US" sz="1800" dirty="0"/>
              <a:t>Need for Pod:</a:t>
            </a:r>
          </a:p>
          <a:p>
            <a:pPr lvl="2"/>
            <a:r>
              <a:rPr lang="en-US" sz="1400" dirty="0">
                <a:effectLst/>
                <a:latin typeface="Calibri" panose="020F0502020204030204" pitchFamily="34" charset="0"/>
              </a:rPr>
              <a:t>Conflict with ports with container port mapping.</a:t>
            </a:r>
          </a:p>
          <a:p>
            <a:pPr lvl="2"/>
            <a:r>
              <a:rPr lang="en-US" sz="1400" dirty="0">
                <a:effectLst/>
                <a:latin typeface="Calibri" panose="020F0502020204030204" pitchFamily="34" charset="0"/>
              </a:rPr>
              <a:t>Replacing the docker runtime </a:t>
            </a:r>
            <a:r>
              <a:rPr lang="en-US" sz="1400" dirty="0">
                <a:latin typeface="Calibri" panose="020F0502020204030204" pitchFamily="34" charset="0"/>
              </a:rPr>
              <a:t>is easy with pod abstraction</a:t>
            </a:r>
            <a:endParaRPr lang="en-US" sz="1400" dirty="0"/>
          </a:p>
        </p:txBody>
      </p:sp>
      <p:sp>
        <p:nvSpPr>
          <p:cNvPr id="7" name="Content Placeholder 6">
            <a:extLst>
              <a:ext uri="{FF2B5EF4-FFF2-40B4-BE49-F238E27FC236}">
                <a16:creationId xmlns:a16="http://schemas.microsoft.com/office/drawing/2014/main" id="{C6ED014C-6D05-41B8-9BFE-88827BDBC331}"/>
              </a:ext>
            </a:extLst>
          </p:cNvPr>
          <p:cNvSpPr>
            <a:spLocks noGrp="1"/>
          </p:cNvSpPr>
          <p:nvPr>
            <p:ph sz="quarter" idx="28"/>
          </p:nvPr>
        </p:nvSpPr>
        <p:spPr/>
        <p:txBody>
          <a:bodyPr>
            <a:normAutofit/>
          </a:bodyPr>
          <a:lstStyle/>
          <a:p>
            <a:r>
              <a:rPr lang="en-US" dirty="0"/>
              <a:t>Node</a:t>
            </a:r>
          </a:p>
          <a:p>
            <a:pPr lvl="1"/>
            <a:r>
              <a:rPr lang="en-US" sz="1800" dirty="0"/>
              <a:t>Node is the actual machine where the pod will be running. It can be a VM or a different physical machine</a:t>
            </a:r>
          </a:p>
          <a:p>
            <a:pPr lvl="1"/>
            <a:r>
              <a:rPr lang="en-US" sz="1800" dirty="0"/>
              <a:t>In K8s, we’ll have 2 Master and more than 3 Worker nodes(1 Master is fine, but just in case to avoid downtime when Master crashes)</a:t>
            </a:r>
          </a:p>
          <a:p>
            <a:pPr lvl="1"/>
            <a:r>
              <a:rPr lang="en-US" sz="1800" dirty="0"/>
              <a:t>Master will decide on what node does the pod should be scheduled based on the requirements that pod has and accordingly sends signal to respective worker node kubelet which will create the pod on the worker node.</a:t>
            </a:r>
            <a:endParaRPr lang="en-US" dirty="0"/>
          </a:p>
        </p:txBody>
      </p:sp>
      <p:pic>
        <p:nvPicPr>
          <p:cNvPr id="5" name="Picture 4">
            <a:extLst>
              <a:ext uri="{FF2B5EF4-FFF2-40B4-BE49-F238E27FC236}">
                <a16:creationId xmlns:a16="http://schemas.microsoft.com/office/drawing/2014/main" id="{EADED6EA-6E72-4E3C-94D5-6DFE03503DA0}"/>
              </a:ext>
            </a:extLst>
          </p:cNvPr>
          <p:cNvPicPr>
            <a:picLocks noChangeAspect="1"/>
          </p:cNvPicPr>
          <p:nvPr/>
        </p:nvPicPr>
        <p:blipFill>
          <a:blip r:embed="rId2"/>
          <a:stretch>
            <a:fillRect/>
          </a:stretch>
        </p:blipFill>
        <p:spPr>
          <a:xfrm>
            <a:off x="2526508" y="4353165"/>
            <a:ext cx="1537491" cy="2047344"/>
          </a:xfrm>
          <a:prstGeom prst="rect">
            <a:avLst/>
          </a:prstGeom>
        </p:spPr>
      </p:pic>
      <p:pic>
        <p:nvPicPr>
          <p:cNvPr id="12" name="Picture 11">
            <a:extLst>
              <a:ext uri="{FF2B5EF4-FFF2-40B4-BE49-F238E27FC236}">
                <a16:creationId xmlns:a16="http://schemas.microsoft.com/office/drawing/2014/main" id="{A91AFA6A-1EE9-4CBF-BDB3-1F6DD4AC9E18}"/>
              </a:ext>
            </a:extLst>
          </p:cNvPr>
          <p:cNvPicPr>
            <a:picLocks noChangeAspect="1"/>
          </p:cNvPicPr>
          <p:nvPr/>
        </p:nvPicPr>
        <p:blipFill>
          <a:blip r:embed="rId3"/>
          <a:stretch>
            <a:fillRect/>
          </a:stretch>
        </p:blipFill>
        <p:spPr>
          <a:xfrm>
            <a:off x="5040445" y="498246"/>
            <a:ext cx="3763617" cy="1025755"/>
          </a:xfrm>
          <a:prstGeom prst="rect">
            <a:avLst/>
          </a:prstGeom>
        </p:spPr>
      </p:pic>
    </p:spTree>
    <p:extLst>
      <p:ext uri="{BB962C8B-B14F-4D97-AF65-F5344CB8AC3E}">
        <p14:creationId xmlns:p14="http://schemas.microsoft.com/office/powerpoint/2010/main" val="164928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BD3473-AEBF-4AB7-A826-878717370DC0}"/>
              </a:ext>
            </a:extLst>
          </p:cNvPr>
          <p:cNvSpPr>
            <a:spLocks noGrp="1"/>
          </p:cNvSpPr>
          <p:nvPr>
            <p:ph type="title"/>
          </p:nvPr>
        </p:nvSpPr>
        <p:spPr/>
        <p:txBody>
          <a:bodyPr/>
          <a:lstStyle/>
          <a:p>
            <a:r>
              <a:rPr lang="en-US" dirty="0"/>
              <a:t>Deployment and Replicaset</a:t>
            </a:r>
          </a:p>
        </p:txBody>
      </p:sp>
      <p:sp>
        <p:nvSpPr>
          <p:cNvPr id="7" name="Content Placeholder 6">
            <a:extLst>
              <a:ext uri="{FF2B5EF4-FFF2-40B4-BE49-F238E27FC236}">
                <a16:creationId xmlns:a16="http://schemas.microsoft.com/office/drawing/2014/main" id="{E1772898-A4A1-43FD-A6CD-9CC75D1F5CB8}"/>
              </a:ext>
            </a:extLst>
          </p:cNvPr>
          <p:cNvSpPr>
            <a:spLocks noGrp="1"/>
          </p:cNvSpPr>
          <p:nvPr>
            <p:ph sz="quarter" idx="27"/>
          </p:nvPr>
        </p:nvSpPr>
        <p:spPr/>
        <p:txBody>
          <a:bodyPr>
            <a:normAutofit fontScale="70000" lnSpcReduction="20000"/>
          </a:bodyPr>
          <a:lstStyle/>
          <a:p>
            <a:r>
              <a:rPr lang="en-US" dirty="0"/>
              <a:t>Thought Pod is the smallest unit in K8s, Deployment is what we create and use.</a:t>
            </a:r>
          </a:p>
          <a:p>
            <a:r>
              <a:rPr lang="en-US" dirty="0"/>
              <a:t>Deployment is an abstraction over Pod. It provides addition information like the replications we need.</a:t>
            </a:r>
          </a:p>
          <a:p>
            <a:r>
              <a:rPr lang="en-US" dirty="0"/>
              <a:t>Replicaset will make sure that the desired and running pods are same or not. If not, then it’ll do the changes accordingly.</a:t>
            </a:r>
          </a:p>
          <a:p>
            <a:r>
              <a:rPr lang="en-US" dirty="0"/>
              <a:t>If we just create a Pod without deployment and replicaset and if it crashes, then it won’t be created again. But if we create a deployment, it will take care of creating Replicaset which then manages and keeps track of number of pods running.</a:t>
            </a:r>
          </a:p>
        </p:txBody>
      </p:sp>
      <p:sp>
        <p:nvSpPr>
          <p:cNvPr id="8" name="Content Placeholder 7">
            <a:extLst>
              <a:ext uri="{FF2B5EF4-FFF2-40B4-BE49-F238E27FC236}">
                <a16:creationId xmlns:a16="http://schemas.microsoft.com/office/drawing/2014/main" id="{887E649A-3D17-4B3F-96FC-AEECFA64693D}"/>
              </a:ext>
            </a:extLst>
          </p:cNvPr>
          <p:cNvSpPr>
            <a:spLocks noGrp="1"/>
          </p:cNvSpPr>
          <p:nvPr>
            <p:ph sz="quarter" idx="28"/>
          </p:nvPr>
        </p:nvSpPr>
        <p:spPr/>
        <p:txBody>
          <a:bodyPr>
            <a:normAutofit/>
          </a:bodyPr>
          <a:lstStyle/>
          <a:p>
            <a:r>
              <a:rPr lang="en-US" sz="1800" b="1" dirty="0"/>
              <a:t>Samplepod</a:t>
            </a:r>
            <a:r>
              <a:rPr lang="en-US" sz="1800" dirty="0"/>
              <a:t> is just a pod and </a:t>
            </a:r>
            <a:r>
              <a:rPr lang="en-US" sz="1800" b="1" dirty="0"/>
              <a:t>adddeploy</a:t>
            </a:r>
            <a:r>
              <a:rPr lang="en-US" sz="1800" dirty="0"/>
              <a:t> is a deployment.</a:t>
            </a:r>
          </a:p>
          <a:p>
            <a:r>
              <a:rPr lang="en-US" sz="1800" dirty="0"/>
              <a:t>If we create RS and if pod crashes, RS will bring new pod up. But if RS itself crashes, new pods will not come up.</a:t>
            </a:r>
          </a:p>
          <a:p>
            <a:r>
              <a:rPr lang="en-US" sz="1800" dirty="0"/>
              <a:t>Pods created with deployment will be named like </a:t>
            </a:r>
            <a:r>
              <a:rPr lang="en-US" sz="1800" b="1" dirty="0"/>
              <a:t>DepName-RSName-PodName</a:t>
            </a:r>
          </a:p>
        </p:txBody>
      </p:sp>
      <p:pic>
        <p:nvPicPr>
          <p:cNvPr id="15" name="Picture 14">
            <a:extLst>
              <a:ext uri="{FF2B5EF4-FFF2-40B4-BE49-F238E27FC236}">
                <a16:creationId xmlns:a16="http://schemas.microsoft.com/office/drawing/2014/main" id="{339B3702-8167-456D-8966-BA8F86D75C30}"/>
              </a:ext>
            </a:extLst>
          </p:cNvPr>
          <p:cNvPicPr>
            <a:picLocks noChangeAspect="1"/>
          </p:cNvPicPr>
          <p:nvPr/>
        </p:nvPicPr>
        <p:blipFill>
          <a:blip r:embed="rId2"/>
          <a:stretch>
            <a:fillRect/>
          </a:stretch>
        </p:blipFill>
        <p:spPr>
          <a:xfrm>
            <a:off x="6289113" y="4032738"/>
            <a:ext cx="5399394" cy="2085634"/>
          </a:xfrm>
          <a:prstGeom prst="rect">
            <a:avLst/>
          </a:prstGeom>
        </p:spPr>
      </p:pic>
    </p:spTree>
    <p:extLst>
      <p:ext uri="{BB962C8B-B14F-4D97-AF65-F5344CB8AC3E}">
        <p14:creationId xmlns:p14="http://schemas.microsoft.com/office/powerpoint/2010/main" val="1549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D1E1-6188-4839-B457-6AAD780BE9E1}"/>
              </a:ext>
            </a:extLst>
          </p:cNvPr>
          <p:cNvSpPr>
            <a:spLocks noGrp="1"/>
          </p:cNvSpPr>
          <p:nvPr>
            <p:ph type="title"/>
          </p:nvPr>
        </p:nvSpPr>
        <p:spPr/>
        <p:txBody>
          <a:bodyPr/>
          <a:lstStyle/>
          <a:p>
            <a:r>
              <a:rPr lang="en-US"/>
              <a:t>Deployment and Replicaset</a:t>
            </a:r>
            <a:endParaRPr lang="en-US" dirty="0"/>
          </a:p>
        </p:txBody>
      </p:sp>
      <p:sp>
        <p:nvSpPr>
          <p:cNvPr id="3" name="Content Placeholder 2">
            <a:extLst>
              <a:ext uri="{FF2B5EF4-FFF2-40B4-BE49-F238E27FC236}">
                <a16:creationId xmlns:a16="http://schemas.microsoft.com/office/drawing/2014/main" id="{30E16B09-C984-4F8F-AA15-C7805E6ED8C2}"/>
              </a:ext>
            </a:extLst>
          </p:cNvPr>
          <p:cNvSpPr>
            <a:spLocks noGrp="1"/>
          </p:cNvSpPr>
          <p:nvPr>
            <p:ph sz="quarter" idx="27"/>
          </p:nvPr>
        </p:nvSpPr>
        <p:spPr/>
        <p:txBody>
          <a:bodyPr>
            <a:normAutofit fontScale="85000" lnSpcReduction="20000"/>
          </a:bodyPr>
          <a:lstStyle/>
          <a:p>
            <a:r>
              <a:rPr lang="en-US" dirty="0"/>
              <a:t>Pods are abstraction on top of Container.</a:t>
            </a:r>
          </a:p>
          <a:p>
            <a:r>
              <a:rPr lang="en-US" dirty="0"/>
              <a:t>Replicaset is abstraction on top of Pods.</a:t>
            </a:r>
          </a:p>
          <a:p>
            <a:pPr lvl="1"/>
            <a:r>
              <a:rPr lang="en-US" dirty="0"/>
              <a:t>We can’t do rolling updates, scale, undo using RS.</a:t>
            </a:r>
          </a:p>
          <a:p>
            <a:pPr lvl="1"/>
            <a:r>
              <a:rPr lang="en-US" dirty="0"/>
              <a:t>If RS crashes, new RS will not be created.</a:t>
            </a:r>
          </a:p>
          <a:p>
            <a:r>
              <a:rPr lang="en-US" dirty="0"/>
              <a:t>Deployment is abstraction on top of RS.</a:t>
            </a:r>
          </a:p>
          <a:p>
            <a:pPr lvl="1"/>
            <a:r>
              <a:rPr lang="en-US" dirty="0"/>
              <a:t>We can do rolling updates, undo of updates, etc.</a:t>
            </a:r>
          </a:p>
          <a:p>
            <a:pPr lvl="1"/>
            <a:r>
              <a:rPr lang="en-US" dirty="0"/>
              <a:t>If RS crashes, Deployment will create new RS and then RS will create pods under it</a:t>
            </a:r>
          </a:p>
        </p:txBody>
      </p:sp>
      <p:pic>
        <p:nvPicPr>
          <p:cNvPr id="6" name="Content Placeholder 5">
            <a:extLst>
              <a:ext uri="{FF2B5EF4-FFF2-40B4-BE49-F238E27FC236}">
                <a16:creationId xmlns:a16="http://schemas.microsoft.com/office/drawing/2014/main" id="{FCCE7B0A-FEE5-4DB1-A7C1-B2D81E4BAEDB}"/>
              </a:ext>
            </a:extLst>
          </p:cNvPr>
          <p:cNvPicPr>
            <a:picLocks noGrp="1" noChangeAspect="1"/>
          </p:cNvPicPr>
          <p:nvPr>
            <p:ph sz="quarter" idx="28"/>
          </p:nvPr>
        </p:nvPicPr>
        <p:blipFill>
          <a:blip r:embed="rId2"/>
          <a:stretch>
            <a:fillRect/>
          </a:stretch>
        </p:blipFill>
        <p:spPr>
          <a:xfrm>
            <a:off x="6289675" y="2129684"/>
            <a:ext cx="5287963" cy="3671782"/>
          </a:xfrm>
        </p:spPr>
      </p:pic>
    </p:spTree>
    <p:extLst>
      <p:ext uri="{BB962C8B-B14F-4D97-AF65-F5344CB8AC3E}">
        <p14:creationId xmlns:p14="http://schemas.microsoft.com/office/powerpoint/2010/main" val="12926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Custom 1">
      <a:dk1>
        <a:srgbClr val="FFFFFF"/>
      </a:dk1>
      <a:lt1>
        <a:srgbClr val="000000"/>
      </a:lt1>
      <a:dk2>
        <a:srgbClr val="525252"/>
      </a:dk2>
      <a:lt2>
        <a:srgbClr val="004A86"/>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 _PPT_Template_Final_Blue.pptx" id="{8750B7C5-7717-4CC8-AC27-783A0E1BA29E}" vid="{6C183B76-2606-423B-9002-A64FA49A090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C5967B1E29274CA6A143F9D247F5D2" ma:contentTypeVersion="6" ma:contentTypeDescription="Create a new document." ma:contentTypeScope="" ma:versionID="8c7ada0d2541b3c76c8f207e1093c101">
  <xsd:schema xmlns:xsd="http://www.w3.org/2001/XMLSchema" xmlns:xs="http://www.w3.org/2001/XMLSchema" xmlns:p="http://schemas.microsoft.com/office/2006/metadata/properties" xmlns:ns2="9d0ad4f0-f6c6-4618-80e3-c8c887f74e95" targetNamespace="http://schemas.microsoft.com/office/2006/metadata/properties" ma:root="true" ma:fieldsID="7462750b7d2688179e63734641db1365" ns2:_="">
    <xsd:import namespace="9d0ad4f0-f6c6-4618-80e3-c8c887f74e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0ad4f0-f6c6-4618-80e3-c8c887f74e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CFA823-4070-48F9-936E-99DDE63D7A6D}">
  <ds:schemaRefs>
    <ds:schemaRef ds:uri="9d0ad4f0-f6c6-4618-80e3-c8c887f74e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3ED84F-6B91-4310-AFAE-A1F2388C37C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13A797E-CC7C-4F3F-BB25-AB24C199DA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template for Keynote Speeches</Template>
  <TotalTime>10765</TotalTime>
  <Words>3203</Words>
  <Application>Microsoft Office PowerPoint</Application>
  <PresentationFormat>Widescreen</PresentationFormat>
  <Paragraphs>300</Paragraphs>
  <Slides>66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Helvetica</vt:lpstr>
      <vt:lpstr>Helvetica Neue</vt:lpstr>
      <vt:lpstr>Helvetica Neue Medium</vt:lpstr>
      <vt:lpstr>Intel Clear</vt:lpstr>
      <vt:lpstr>Intel Clear Light</vt:lpstr>
      <vt:lpstr>Open Sans</vt:lpstr>
      <vt:lpstr>SFMono-Regular</vt:lpstr>
      <vt:lpstr>Wingdings</vt:lpstr>
      <vt:lpstr>21_BasicWhite</vt:lpstr>
      <vt:lpstr>Kubernetes training</vt:lpstr>
      <vt:lpstr>Agenda and Prerequisite </vt:lpstr>
      <vt:lpstr>What is Kubernetes?</vt:lpstr>
      <vt:lpstr>Need of an orchestration tool  </vt:lpstr>
      <vt:lpstr>Kubernetes Architecture</vt:lpstr>
      <vt:lpstr>Components of Kubernetes</vt:lpstr>
      <vt:lpstr>Pod and Node</vt:lpstr>
      <vt:lpstr>Deployment and Replicaset</vt:lpstr>
      <vt:lpstr>Deployment and Replicaset</vt:lpstr>
      <vt:lpstr>Service and Ingress</vt:lpstr>
      <vt:lpstr>Service types</vt:lpstr>
      <vt:lpstr>Service binding to pods</vt:lpstr>
      <vt:lpstr>Kubernetes Namespaces</vt:lpstr>
      <vt:lpstr>Demo 1</vt:lpstr>
      <vt:lpstr>Demo 1 add concept content here</vt:lpstr>
      <vt:lpstr>Demo 1: Overview</vt:lpstr>
      <vt:lpstr>Demo 1</vt:lpstr>
      <vt:lpstr>Demo 1: Deployment file for the container</vt:lpstr>
      <vt:lpstr>Demo 1: Internal service</vt:lpstr>
      <vt:lpstr>Demo 1: External service</vt:lpstr>
      <vt:lpstr>Demo 1: Ingress</vt:lpstr>
      <vt:lpstr>Demo 1 Application running with ingress</vt:lpstr>
      <vt:lpstr>ConfigMap</vt:lpstr>
      <vt:lpstr>Secrets</vt:lpstr>
      <vt:lpstr>Demo 2</vt:lpstr>
      <vt:lpstr>Demo 2: Overview</vt:lpstr>
      <vt:lpstr>Demo 2</vt:lpstr>
      <vt:lpstr>Demo 2 – Mongo DB Docker image requirements</vt:lpstr>
      <vt:lpstr>Demo 2 – Mongo express Docker image requirements</vt:lpstr>
      <vt:lpstr>Demo 2</vt:lpstr>
      <vt:lpstr>Demo 2: Internal Service - ME to access MDB</vt:lpstr>
      <vt:lpstr>Demo 2: External service - Users to access ME</vt:lpstr>
      <vt:lpstr>Demo 2: Request flow</vt:lpstr>
      <vt:lpstr>Demo 2: Final output</vt:lpstr>
      <vt:lpstr>StatefulSet</vt:lpstr>
      <vt:lpstr>StatefulSet example</vt:lpstr>
      <vt:lpstr>Deployment vs StatefulSet</vt:lpstr>
      <vt:lpstr>Resource Management for Pods and Containers</vt:lpstr>
      <vt:lpstr>Request and Limit</vt:lpstr>
      <vt:lpstr>Resource Management for Pods and Containers</vt:lpstr>
      <vt:lpstr>Horizontal Pod Autoscaling</vt:lpstr>
      <vt:lpstr>Metric server</vt:lpstr>
      <vt:lpstr>Horizontal Pod Autoscaling</vt:lpstr>
      <vt:lpstr>Sample Deployment and HPA yaml files</vt:lpstr>
      <vt:lpstr>Volumes</vt:lpstr>
      <vt:lpstr>Demo 3</vt:lpstr>
      <vt:lpstr>Demo 3: Overview</vt:lpstr>
      <vt:lpstr>Local volumes in Kubernetes</vt:lpstr>
      <vt:lpstr>Demo of Volume with local storage</vt:lpstr>
      <vt:lpstr>Persistent Volume(PV)</vt:lpstr>
      <vt:lpstr>Persistent Volume Claim(PVC)</vt:lpstr>
      <vt:lpstr>Example</vt:lpstr>
      <vt:lpstr>Why PV and PVC?</vt:lpstr>
      <vt:lpstr>Storage Class(SC)</vt:lpstr>
      <vt:lpstr>Storage Class (SC)</vt:lpstr>
      <vt:lpstr>Request of Pod with SC in place</vt:lpstr>
      <vt:lpstr>Allocating Volume to Pod using Storage Class and PVC</vt:lpstr>
      <vt:lpstr>ConfigMap and Secret as Volumes</vt:lpstr>
      <vt:lpstr>Using them in Deployment file</vt:lpstr>
      <vt:lpstr>Helm Charts</vt:lpstr>
      <vt:lpstr>Helm Chart Structure</vt:lpstr>
      <vt:lpstr>Helm Charts Demo</vt:lpstr>
      <vt:lpstr>Helm Charts Demo</vt:lpstr>
      <vt:lpstr>Helm Chart Demo</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[TGL-U] VT-Logical Partition: 2-RTVMs as Pre-launch mode -POC</dc:title>
  <dc:creator>M, Shivakumar</dc:creator>
  <cp:keywords>CTPClassification=CTP_NT</cp:keywords>
  <cp:lastModifiedBy>Teja C, Radhakrishna</cp:lastModifiedBy>
  <cp:revision>13</cp:revision>
  <dcterms:created xsi:type="dcterms:W3CDTF">2021-06-22T14:35:53Z</dcterms:created>
  <dcterms:modified xsi:type="dcterms:W3CDTF">2022-09-06T12:22:04Z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2020-08-18 17:58:45Z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0x01010079C5967B1E29274CA6A143F9D247F5D2</vt:lpwstr>
  </property>
</Properties>
</file>